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notesMasters/notesMaster1.xml" ContentType="application/vnd.openxmlformats-officedocument.presentationml.notesMaster+xml"/>
  <Override PartName="/ppt/theme/theme1.xml" ContentType="application/vnd.openxmlformats-officedocument.theme+xml"/>
  <Override PartName="/ppt/diagrams/drawing1.xml" ContentType="application/vnd.ms-office.drawingml.diagramDrawing+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3" r:id="rId3"/>
    <p:sldId id="353" r:id="rId4"/>
    <p:sldId id="258" r:id="rId5"/>
    <p:sldId id="339" r:id="rId6"/>
    <p:sldId id="313" r:id="rId7"/>
    <p:sldId id="318" r:id="rId8"/>
    <p:sldId id="314" r:id="rId9"/>
    <p:sldId id="341" r:id="rId10"/>
    <p:sldId id="344" r:id="rId11"/>
    <p:sldId id="342" r:id="rId12"/>
    <p:sldId id="338" r:id="rId13"/>
    <p:sldId id="343" r:id="rId14"/>
    <p:sldId id="369" r:id="rId15"/>
    <p:sldId id="351" r:id="rId16"/>
    <p:sldId id="371" r:id="rId17"/>
    <p:sldId id="355" r:id="rId18"/>
    <p:sldId id="372" r:id="rId19"/>
    <p:sldId id="373" r:id="rId20"/>
    <p:sldId id="357" r:id="rId21"/>
    <p:sldId id="358" r:id="rId22"/>
    <p:sldId id="359" r:id="rId23"/>
    <p:sldId id="375" r:id="rId24"/>
    <p:sldId id="360" r:id="rId25"/>
    <p:sldId id="361" r:id="rId26"/>
    <p:sldId id="377" r:id="rId27"/>
    <p:sldId id="376" r:id="rId28"/>
    <p:sldId id="379" r:id="rId29"/>
    <p:sldId id="378" r:id="rId30"/>
    <p:sldId id="3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6CCA28-DAAD-4FE6-9647-4627ABC66267}">
          <p14:sldIdLst>
            <p14:sldId id="256"/>
            <p14:sldId id="293"/>
            <p14:sldId id="353"/>
            <p14:sldId id="258"/>
            <p14:sldId id="339"/>
            <p14:sldId id="313"/>
            <p14:sldId id="318"/>
            <p14:sldId id="314"/>
            <p14:sldId id="341"/>
            <p14:sldId id="344"/>
            <p14:sldId id="342"/>
            <p14:sldId id="338"/>
            <p14:sldId id="343"/>
            <p14:sldId id="369"/>
            <p14:sldId id="351"/>
            <p14:sldId id="371"/>
            <p14:sldId id="355"/>
            <p14:sldId id="372"/>
            <p14:sldId id="373"/>
            <p14:sldId id="357"/>
            <p14:sldId id="358"/>
            <p14:sldId id="359"/>
            <p14:sldId id="375"/>
            <p14:sldId id="360"/>
            <p14:sldId id="361"/>
            <p14:sldId id="377"/>
            <p14:sldId id="376"/>
            <p14:sldId id="379"/>
            <p14:sldId id="378"/>
            <p14:sldId id="38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54" autoAdjust="0"/>
  </p:normalViewPr>
  <p:slideViewPr>
    <p:cSldViewPr>
      <p:cViewPr>
        <p:scale>
          <a:sx n="106" d="100"/>
          <a:sy n="106" d="100"/>
        </p:scale>
        <p:origin x="-782" y="6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40"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6396D3-267A-454E-87EB-AE7A77110A9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D535131C-BB56-4F0B-8792-6CAC310C1B3B}">
      <dgm:prSet phldrT="[Text]"/>
      <dgm:spPr/>
      <dgm:t>
        <a:bodyPr/>
        <a:lstStyle/>
        <a:p>
          <a:r>
            <a:rPr lang="en-US" smtClean="0"/>
            <a:t>Veteran</a:t>
          </a:r>
          <a:endParaRPr lang="en-US"/>
        </a:p>
      </dgm:t>
    </dgm:pt>
    <dgm:pt modelId="{C9A5BDA5-5ECB-42E9-894E-C5DF5CB517BD}" type="parTrans" cxnId="{FE8724C8-F57D-49CA-BEBC-B47D3FB5F89A}">
      <dgm:prSet/>
      <dgm:spPr/>
      <dgm:t>
        <a:bodyPr/>
        <a:lstStyle/>
        <a:p>
          <a:endParaRPr lang="en-US"/>
        </a:p>
      </dgm:t>
    </dgm:pt>
    <dgm:pt modelId="{8361CBF1-A9D5-42B6-BFCE-1752B2608803}" type="sibTrans" cxnId="{FE8724C8-F57D-49CA-BEBC-B47D3FB5F89A}">
      <dgm:prSet/>
      <dgm:spPr/>
      <dgm:t>
        <a:bodyPr/>
        <a:lstStyle/>
        <a:p>
          <a:endParaRPr lang="en-US"/>
        </a:p>
      </dgm:t>
    </dgm:pt>
    <dgm:pt modelId="{92AB1343-0BDC-4F9D-B003-E321A84013D5}">
      <dgm:prSet phldrT="[Text]"/>
      <dgm:spPr/>
      <dgm:t>
        <a:bodyPr/>
        <a:lstStyle/>
        <a:p>
          <a:r>
            <a:rPr lang="en-US"/>
            <a:t>Immediate Family</a:t>
          </a:r>
        </a:p>
      </dgm:t>
    </dgm:pt>
    <dgm:pt modelId="{CFCE0B9A-7A31-484E-8D52-AFF2A97258BE}" type="parTrans" cxnId="{04C9C148-2CE9-456F-99F9-AA8AA8660E6C}">
      <dgm:prSet/>
      <dgm:spPr/>
      <dgm:t>
        <a:bodyPr/>
        <a:lstStyle/>
        <a:p>
          <a:endParaRPr lang="en-US"/>
        </a:p>
      </dgm:t>
    </dgm:pt>
    <dgm:pt modelId="{023E04B5-F60B-43CD-B943-5A9B9FB2A2BE}" type="sibTrans" cxnId="{04C9C148-2CE9-456F-99F9-AA8AA8660E6C}">
      <dgm:prSet/>
      <dgm:spPr/>
      <dgm:t>
        <a:bodyPr/>
        <a:lstStyle/>
        <a:p>
          <a:endParaRPr lang="en-US"/>
        </a:p>
      </dgm:t>
    </dgm:pt>
    <dgm:pt modelId="{56CDD5BC-E2D7-4968-9987-E923F0AB8D6F}">
      <dgm:prSet phldrT="[Text]"/>
      <dgm:spPr/>
      <dgm:t>
        <a:bodyPr/>
        <a:lstStyle/>
        <a:p>
          <a:r>
            <a:rPr lang="en-US"/>
            <a:t>Nurse</a:t>
          </a:r>
        </a:p>
      </dgm:t>
    </dgm:pt>
    <dgm:pt modelId="{1F802707-A0B7-4022-8BD7-CA75A91F005A}" type="parTrans" cxnId="{F50710B0-CE8B-4B57-BE73-0C1DF24E141A}">
      <dgm:prSet/>
      <dgm:spPr/>
      <dgm:t>
        <a:bodyPr/>
        <a:lstStyle/>
        <a:p>
          <a:endParaRPr lang="en-US"/>
        </a:p>
      </dgm:t>
    </dgm:pt>
    <dgm:pt modelId="{C79E0F67-2C60-4513-8DC6-4A7871103AE4}" type="sibTrans" cxnId="{F50710B0-CE8B-4B57-BE73-0C1DF24E141A}">
      <dgm:prSet/>
      <dgm:spPr/>
      <dgm:t>
        <a:bodyPr/>
        <a:lstStyle/>
        <a:p>
          <a:endParaRPr lang="en-US"/>
        </a:p>
      </dgm:t>
    </dgm:pt>
    <dgm:pt modelId="{9AAB6535-6160-469B-A61D-0F8C932B2DBE}">
      <dgm:prSet phldrT="[Text]"/>
      <dgm:spPr/>
      <dgm:t>
        <a:bodyPr/>
        <a:lstStyle/>
        <a:p>
          <a:r>
            <a:rPr lang="en-US"/>
            <a:t>Spouse/Children</a:t>
          </a:r>
        </a:p>
      </dgm:t>
    </dgm:pt>
    <dgm:pt modelId="{33B6F931-6175-4A1C-A126-9CB17FEB38A9}" type="parTrans" cxnId="{1A64AAC5-DCC5-44B7-9FCC-A419C875C41B}">
      <dgm:prSet/>
      <dgm:spPr/>
      <dgm:t>
        <a:bodyPr/>
        <a:lstStyle/>
        <a:p>
          <a:endParaRPr lang="en-US"/>
        </a:p>
      </dgm:t>
    </dgm:pt>
    <dgm:pt modelId="{7CB10EC6-A1A1-4161-9602-171F833745C4}" type="sibTrans" cxnId="{1A64AAC5-DCC5-44B7-9FCC-A419C875C41B}">
      <dgm:prSet/>
      <dgm:spPr/>
      <dgm:t>
        <a:bodyPr/>
        <a:lstStyle/>
        <a:p>
          <a:endParaRPr lang="en-US"/>
        </a:p>
      </dgm:t>
    </dgm:pt>
    <dgm:pt modelId="{9B94654C-5360-43B7-821F-D6DE6620583D}">
      <dgm:prSet phldrT="[Text]"/>
      <dgm:spPr/>
      <dgm:t>
        <a:bodyPr/>
        <a:lstStyle/>
        <a:p>
          <a:r>
            <a:rPr lang="en-US"/>
            <a:t>Police Officer</a:t>
          </a:r>
        </a:p>
      </dgm:t>
    </dgm:pt>
    <dgm:pt modelId="{1CFF894B-7797-496C-8F5F-589AC507495A}" type="parTrans" cxnId="{D96CD98E-C12C-4991-B4D1-4B7BB60C8B80}">
      <dgm:prSet/>
      <dgm:spPr/>
      <dgm:t>
        <a:bodyPr/>
        <a:lstStyle/>
        <a:p>
          <a:endParaRPr lang="en-US"/>
        </a:p>
      </dgm:t>
    </dgm:pt>
    <dgm:pt modelId="{B4D0E9B1-4D31-4152-85CC-18F4DA6E8B57}" type="sibTrans" cxnId="{D96CD98E-C12C-4991-B4D1-4B7BB60C8B80}">
      <dgm:prSet/>
      <dgm:spPr/>
      <dgm:t>
        <a:bodyPr/>
        <a:lstStyle/>
        <a:p>
          <a:endParaRPr lang="en-US"/>
        </a:p>
      </dgm:t>
    </dgm:pt>
    <dgm:pt modelId="{12FF4293-7F56-4036-B98D-5C2621DCEB88}">
      <dgm:prSet phldrT="[Text]"/>
      <dgm:spPr/>
      <dgm:t>
        <a:bodyPr/>
        <a:lstStyle/>
        <a:p>
          <a:r>
            <a:rPr lang="en-US"/>
            <a:t>District Attorney</a:t>
          </a:r>
        </a:p>
      </dgm:t>
    </dgm:pt>
    <dgm:pt modelId="{B5CB5BB2-8E50-4471-BF31-E8D4B8BC3D51}" type="parTrans" cxnId="{645F0865-CD5B-46E3-9B07-FE5491163522}">
      <dgm:prSet/>
      <dgm:spPr/>
      <dgm:t>
        <a:bodyPr/>
        <a:lstStyle/>
        <a:p>
          <a:endParaRPr lang="en-US"/>
        </a:p>
      </dgm:t>
    </dgm:pt>
    <dgm:pt modelId="{0179967C-1D53-4A28-A393-A5C4FD894F7D}" type="sibTrans" cxnId="{645F0865-CD5B-46E3-9B07-FE5491163522}">
      <dgm:prSet/>
      <dgm:spPr/>
      <dgm:t>
        <a:bodyPr/>
        <a:lstStyle/>
        <a:p>
          <a:endParaRPr lang="en-US"/>
        </a:p>
      </dgm:t>
    </dgm:pt>
    <dgm:pt modelId="{EC211AA8-0A12-4275-844A-BC0DE9338389}">
      <dgm:prSet phldrT="[Text]"/>
      <dgm:spPr/>
      <dgm:t>
        <a:bodyPr/>
        <a:lstStyle/>
        <a:p>
          <a:r>
            <a:rPr lang="en-US"/>
            <a:t>Judge</a:t>
          </a:r>
        </a:p>
      </dgm:t>
    </dgm:pt>
    <dgm:pt modelId="{ECAD5E9A-8F1C-4B93-9E1C-1B1136880AFB}" type="parTrans" cxnId="{9DDCC40E-F88A-4DBC-8F18-64589AACA2E7}">
      <dgm:prSet/>
      <dgm:spPr/>
      <dgm:t>
        <a:bodyPr/>
        <a:lstStyle/>
        <a:p>
          <a:endParaRPr lang="en-US"/>
        </a:p>
      </dgm:t>
    </dgm:pt>
    <dgm:pt modelId="{49E7689E-CA01-4735-9826-6D0BB0188C23}" type="sibTrans" cxnId="{9DDCC40E-F88A-4DBC-8F18-64589AACA2E7}">
      <dgm:prSet/>
      <dgm:spPr/>
      <dgm:t>
        <a:bodyPr/>
        <a:lstStyle/>
        <a:p>
          <a:endParaRPr lang="en-US"/>
        </a:p>
      </dgm:t>
    </dgm:pt>
    <dgm:pt modelId="{511E1712-3AFA-4A3B-8714-710331542E36}">
      <dgm:prSet phldrT="[Text]"/>
      <dgm:spPr/>
      <dgm:t>
        <a:bodyPr/>
        <a:lstStyle/>
        <a:p>
          <a:r>
            <a:rPr lang="en-US"/>
            <a:t>Hospital</a:t>
          </a:r>
        </a:p>
      </dgm:t>
    </dgm:pt>
    <dgm:pt modelId="{731F1746-2FC1-4015-AA36-51C86F200F7B}" type="parTrans" cxnId="{B2273A45-0953-4E30-A5A4-B269B97F2968}">
      <dgm:prSet/>
      <dgm:spPr/>
      <dgm:t>
        <a:bodyPr/>
        <a:lstStyle/>
        <a:p>
          <a:endParaRPr lang="en-US"/>
        </a:p>
      </dgm:t>
    </dgm:pt>
    <dgm:pt modelId="{04AE356B-58EB-4202-86ED-97B247DEF5C8}" type="sibTrans" cxnId="{B2273A45-0953-4E30-A5A4-B269B97F2968}">
      <dgm:prSet/>
      <dgm:spPr/>
      <dgm:t>
        <a:bodyPr/>
        <a:lstStyle/>
        <a:p>
          <a:endParaRPr lang="en-US"/>
        </a:p>
      </dgm:t>
    </dgm:pt>
    <dgm:pt modelId="{1D0F9662-753C-496A-A878-BCEC80F3AE8B}">
      <dgm:prSet phldrT="[Text]"/>
      <dgm:spPr/>
      <dgm:t>
        <a:bodyPr/>
        <a:lstStyle/>
        <a:p>
          <a:r>
            <a:rPr lang="en-US"/>
            <a:t>Friend</a:t>
          </a:r>
        </a:p>
      </dgm:t>
    </dgm:pt>
    <dgm:pt modelId="{11BD816A-1D03-4DB1-97FA-9F36DE4FE33D}" type="parTrans" cxnId="{406D8623-CBB9-4C7E-9675-587A767CE5DD}">
      <dgm:prSet/>
      <dgm:spPr/>
      <dgm:t>
        <a:bodyPr/>
        <a:lstStyle/>
        <a:p>
          <a:endParaRPr lang="en-US"/>
        </a:p>
      </dgm:t>
    </dgm:pt>
    <dgm:pt modelId="{D4E76A06-5FB4-4408-8C95-9D0A722DA7BA}" type="sibTrans" cxnId="{406D8623-CBB9-4C7E-9675-587A767CE5DD}">
      <dgm:prSet/>
      <dgm:spPr/>
      <dgm:t>
        <a:bodyPr/>
        <a:lstStyle/>
        <a:p>
          <a:endParaRPr lang="en-US"/>
        </a:p>
      </dgm:t>
    </dgm:pt>
    <dgm:pt modelId="{8B6786D2-A171-4F39-B722-8168BA07DD91}">
      <dgm:prSet phldrT="[Text]"/>
      <dgm:spPr/>
      <dgm:t>
        <a:bodyPr/>
        <a:lstStyle/>
        <a:p>
          <a:r>
            <a:rPr lang="en-US"/>
            <a:t>Co-Worker</a:t>
          </a:r>
        </a:p>
      </dgm:t>
    </dgm:pt>
    <dgm:pt modelId="{EB559733-0883-4563-B654-C45156EE3F73}" type="parTrans" cxnId="{E43332E7-1041-4C1D-921B-201B362C2C26}">
      <dgm:prSet/>
      <dgm:spPr/>
      <dgm:t>
        <a:bodyPr/>
        <a:lstStyle/>
        <a:p>
          <a:endParaRPr lang="en-US"/>
        </a:p>
      </dgm:t>
    </dgm:pt>
    <dgm:pt modelId="{1826D508-CE25-4C9A-9285-1DD26B882FB6}" type="sibTrans" cxnId="{E43332E7-1041-4C1D-921B-201B362C2C26}">
      <dgm:prSet/>
      <dgm:spPr/>
      <dgm:t>
        <a:bodyPr/>
        <a:lstStyle/>
        <a:p>
          <a:endParaRPr lang="en-US"/>
        </a:p>
      </dgm:t>
    </dgm:pt>
    <dgm:pt modelId="{C6538099-6AF9-405A-B0DA-347EB92AAD4D}">
      <dgm:prSet phldrT="[Text]"/>
      <dgm:spPr/>
      <dgm:t>
        <a:bodyPr/>
        <a:lstStyle/>
        <a:p>
          <a:r>
            <a:rPr lang="en-US"/>
            <a:t>County Worker</a:t>
          </a:r>
        </a:p>
      </dgm:t>
    </dgm:pt>
    <dgm:pt modelId="{6222B63C-1E29-47DA-98DC-579E56864DED}" type="parTrans" cxnId="{26E0EA14-83B1-41DC-AA78-157DD476D025}">
      <dgm:prSet/>
      <dgm:spPr/>
      <dgm:t>
        <a:bodyPr/>
        <a:lstStyle/>
        <a:p>
          <a:endParaRPr lang="en-US"/>
        </a:p>
      </dgm:t>
    </dgm:pt>
    <dgm:pt modelId="{ED68107A-ACB4-464A-815E-BF458306E9B5}" type="sibTrans" cxnId="{26E0EA14-83B1-41DC-AA78-157DD476D025}">
      <dgm:prSet/>
      <dgm:spPr/>
      <dgm:t>
        <a:bodyPr/>
        <a:lstStyle/>
        <a:p>
          <a:endParaRPr lang="en-US"/>
        </a:p>
      </dgm:t>
    </dgm:pt>
    <dgm:pt modelId="{6ECC024C-70F7-47CC-BE25-52B8A3084EC9}">
      <dgm:prSet phldrT="[Text]"/>
      <dgm:spPr/>
      <dgm:t>
        <a:bodyPr/>
        <a:lstStyle/>
        <a:p>
          <a:r>
            <a:rPr lang="en-US"/>
            <a:t>Doctor Office</a:t>
          </a:r>
        </a:p>
      </dgm:t>
    </dgm:pt>
    <dgm:pt modelId="{129EE871-EDA8-41E2-97FD-041C615D033B}" type="parTrans" cxnId="{EF38CE88-6020-4643-A278-4194EF6F33D7}">
      <dgm:prSet/>
      <dgm:spPr/>
      <dgm:t>
        <a:bodyPr/>
        <a:lstStyle/>
        <a:p>
          <a:endParaRPr lang="en-US"/>
        </a:p>
      </dgm:t>
    </dgm:pt>
    <dgm:pt modelId="{74878924-D698-4E80-AD62-FA48481B8AD4}" type="sibTrans" cxnId="{EF38CE88-6020-4643-A278-4194EF6F33D7}">
      <dgm:prSet/>
      <dgm:spPr/>
      <dgm:t>
        <a:bodyPr/>
        <a:lstStyle/>
        <a:p>
          <a:endParaRPr lang="en-US"/>
        </a:p>
      </dgm:t>
    </dgm:pt>
    <dgm:pt modelId="{22678AF4-B29B-458B-9D5F-D3BD9C050D07}" type="pres">
      <dgm:prSet presAssocID="{B06396D3-267A-454E-87EB-AE7A77110A9C}" presName="Name0" presStyleCnt="0">
        <dgm:presLayoutVars>
          <dgm:chMax val="1"/>
          <dgm:dir/>
          <dgm:animLvl val="ctr"/>
          <dgm:resizeHandles val="exact"/>
        </dgm:presLayoutVars>
      </dgm:prSet>
      <dgm:spPr/>
      <dgm:t>
        <a:bodyPr/>
        <a:lstStyle/>
        <a:p>
          <a:endParaRPr lang="en-US"/>
        </a:p>
      </dgm:t>
    </dgm:pt>
    <dgm:pt modelId="{A9B15869-AF28-4A83-B37C-80D48628D335}" type="pres">
      <dgm:prSet presAssocID="{D535131C-BB56-4F0B-8792-6CAC310C1B3B}" presName="centerShape" presStyleLbl="node0" presStyleIdx="0" presStyleCnt="1"/>
      <dgm:spPr/>
      <dgm:t>
        <a:bodyPr/>
        <a:lstStyle/>
        <a:p>
          <a:endParaRPr lang="en-US"/>
        </a:p>
      </dgm:t>
    </dgm:pt>
    <dgm:pt modelId="{9331F004-CC44-4371-9E5E-4CFF114F526C}" type="pres">
      <dgm:prSet presAssocID="{CFCE0B9A-7A31-484E-8D52-AFF2A97258BE}" presName="parTrans" presStyleLbl="sibTrans2D1" presStyleIdx="0" presStyleCnt="11"/>
      <dgm:spPr/>
      <dgm:t>
        <a:bodyPr/>
        <a:lstStyle/>
        <a:p>
          <a:endParaRPr lang="en-US"/>
        </a:p>
      </dgm:t>
    </dgm:pt>
    <dgm:pt modelId="{3948E409-7987-4670-A5AC-DFBD5C2FE813}" type="pres">
      <dgm:prSet presAssocID="{CFCE0B9A-7A31-484E-8D52-AFF2A97258BE}" presName="connectorText" presStyleLbl="sibTrans2D1" presStyleIdx="0" presStyleCnt="11"/>
      <dgm:spPr/>
      <dgm:t>
        <a:bodyPr/>
        <a:lstStyle/>
        <a:p>
          <a:endParaRPr lang="en-US"/>
        </a:p>
      </dgm:t>
    </dgm:pt>
    <dgm:pt modelId="{A4CCB4FF-6B2F-43AF-9790-78DA8AE8857B}" type="pres">
      <dgm:prSet presAssocID="{92AB1343-0BDC-4F9D-B003-E321A84013D5}" presName="node" presStyleLbl="node1" presStyleIdx="0" presStyleCnt="11">
        <dgm:presLayoutVars>
          <dgm:bulletEnabled val="1"/>
        </dgm:presLayoutVars>
      </dgm:prSet>
      <dgm:spPr/>
      <dgm:t>
        <a:bodyPr/>
        <a:lstStyle/>
        <a:p>
          <a:endParaRPr lang="en-US"/>
        </a:p>
      </dgm:t>
    </dgm:pt>
    <dgm:pt modelId="{4E1D4063-6354-48BC-B3E6-7016AEF85C5C}" type="pres">
      <dgm:prSet presAssocID="{1F802707-A0B7-4022-8BD7-CA75A91F005A}" presName="parTrans" presStyleLbl="sibTrans2D1" presStyleIdx="1" presStyleCnt="11"/>
      <dgm:spPr/>
      <dgm:t>
        <a:bodyPr/>
        <a:lstStyle/>
        <a:p>
          <a:endParaRPr lang="en-US"/>
        </a:p>
      </dgm:t>
    </dgm:pt>
    <dgm:pt modelId="{CC000F6F-F935-4259-BE4E-EECD7B32D388}" type="pres">
      <dgm:prSet presAssocID="{1F802707-A0B7-4022-8BD7-CA75A91F005A}" presName="connectorText" presStyleLbl="sibTrans2D1" presStyleIdx="1" presStyleCnt="11"/>
      <dgm:spPr/>
      <dgm:t>
        <a:bodyPr/>
        <a:lstStyle/>
        <a:p>
          <a:endParaRPr lang="en-US"/>
        </a:p>
      </dgm:t>
    </dgm:pt>
    <dgm:pt modelId="{0CE2E3EB-0118-402D-8E96-5417B51D0EB5}" type="pres">
      <dgm:prSet presAssocID="{56CDD5BC-E2D7-4968-9987-E923F0AB8D6F}" presName="node" presStyleLbl="node1" presStyleIdx="1" presStyleCnt="11">
        <dgm:presLayoutVars>
          <dgm:bulletEnabled val="1"/>
        </dgm:presLayoutVars>
      </dgm:prSet>
      <dgm:spPr/>
      <dgm:t>
        <a:bodyPr/>
        <a:lstStyle/>
        <a:p>
          <a:endParaRPr lang="en-US"/>
        </a:p>
      </dgm:t>
    </dgm:pt>
    <dgm:pt modelId="{DB137C3D-4CB7-4B10-ACF4-B1A19095D4E1}" type="pres">
      <dgm:prSet presAssocID="{33B6F931-6175-4A1C-A126-9CB17FEB38A9}" presName="parTrans" presStyleLbl="sibTrans2D1" presStyleIdx="2" presStyleCnt="11"/>
      <dgm:spPr/>
      <dgm:t>
        <a:bodyPr/>
        <a:lstStyle/>
        <a:p>
          <a:endParaRPr lang="en-US"/>
        </a:p>
      </dgm:t>
    </dgm:pt>
    <dgm:pt modelId="{983BF226-F3D5-4EDC-A2EC-83F0AB2C9D3F}" type="pres">
      <dgm:prSet presAssocID="{33B6F931-6175-4A1C-A126-9CB17FEB38A9}" presName="connectorText" presStyleLbl="sibTrans2D1" presStyleIdx="2" presStyleCnt="11"/>
      <dgm:spPr/>
      <dgm:t>
        <a:bodyPr/>
        <a:lstStyle/>
        <a:p>
          <a:endParaRPr lang="en-US"/>
        </a:p>
      </dgm:t>
    </dgm:pt>
    <dgm:pt modelId="{B5C7FA2D-25FB-4623-9AE3-B5013D2080D1}" type="pres">
      <dgm:prSet presAssocID="{9AAB6535-6160-469B-A61D-0F8C932B2DBE}" presName="node" presStyleLbl="node1" presStyleIdx="2" presStyleCnt="11">
        <dgm:presLayoutVars>
          <dgm:bulletEnabled val="1"/>
        </dgm:presLayoutVars>
      </dgm:prSet>
      <dgm:spPr/>
      <dgm:t>
        <a:bodyPr/>
        <a:lstStyle/>
        <a:p>
          <a:endParaRPr lang="en-US"/>
        </a:p>
      </dgm:t>
    </dgm:pt>
    <dgm:pt modelId="{F37550CF-49EB-4198-A5E0-63332D846DDD}" type="pres">
      <dgm:prSet presAssocID="{1CFF894B-7797-496C-8F5F-589AC507495A}" presName="parTrans" presStyleLbl="sibTrans2D1" presStyleIdx="3" presStyleCnt="11"/>
      <dgm:spPr/>
      <dgm:t>
        <a:bodyPr/>
        <a:lstStyle/>
        <a:p>
          <a:endParaRPr lang="en-US"/>
        </a:p>
      </dgm:t>
    </dgm:pt>
    <dgm:pt modelId="{66AC60FE-6566-40E5-91E3-8B9D3B88F54B}" type="pres">
      <dgm:prSet presAssocID="{1CFF894B-7797-496C-8F5F-589AC507495A}" presName="connectorText" presStyleLbl="sibTrans2D1" presStyleIdx="3" presStyleCnt="11"/>
      <dgm:spPr/>
      <dgm:t>
        <a:bodyPr/>
        <a:lstStyle/>
        <a:p>
          <a:endParaRPr lang="en-US"/>
        </a:p>
      </dgm:t>
    </dgm:pt>
    <dgm:pt modelId="{B2F17F33-F87F-436B-BEF0-E75C4240A161}" type="pres">
      <dgm:prSet presAssocID="{9B94654C-5360-43B7-821F-D6DE6620583D}" presName="node" presStyleLbl="node1" presStyleIdx="3" presStyleCnt="11">
        <dgm:presLayoutVars>
          <dgm:bulletEnabled val="1"/>
        </dgm:presLayoutVars>
      </dgm:prSet>
      <dgm:spPr/>
      <dgm:t>
        <a:bodyPr/>
        <a:lstStyle/>
        <a:p>
          <a:endParaRPr lang="en-US"/>
        </a:p>
      </dgm:t>
    </dgm:pt>
    <dgm:pt modelId="{14FF8617-DE82-4340-A6E5-EDFBB6F8AEF2}" type="pres">
      <dgm:prSet presAssocID="{B5CB5BB2-8E50-4471-BF31-E8D4B8BC3D51}" presName="parTrans" presStyleLbl="sibTrans2D1" presStyleIdx="4" presStyleCnt="11"/>
      <dgm:spPr/>
      <dgm:t>
        <a:bodyPr/>
        <a:lstStyle/>
        <a:p>
          <a:endParaRPr lang="en-US"/>
        </a:p>
      </dgm:t>
    </dgm:pt>
    <dgm:pt modelId="{A5917FDF-D2D4-4802-895D-2AB2E93F04DC}" type="pres">
      <dgm:prSet presAssocID="{B5CB5BB2-8E50-4471-BF31-E8D4B8BC3D51}" presName="connectorText" presStyleLbl="sibTrans2D1" presStyleIdx="4" presStyleCnt="11"/>
      <dgm:spPr/>
      <dgm:t>
        <a:bodyPr/>
        <a:lstStyle/>
        <a:p>
          <a:endParaRPr lang="en-US"/>
        </a:p>
      </dgm:t>
    </dgm:pt>
    <dgm:pt modelId="{CC297EC5-C01B-44DC-8114-3D63430B69DA}" type="pres">
      <dgm:prSet presAssocID="{12FF4293-7F56-4036-B98D-5C2621DCEB88}" presName="node" presStyleLbl="node1" presStyleIdx="4" presStyleCnt="11">
        <dgm:presLayoutVars>
          <dgm:bulletEnabled val="1"/>
        </dgm:presLayoutVars>
      </dgm:prSet>
      <dgm:spPr/>
      <dgm:t>
        <a:bodyPr/>
        <a:lstStyle/>
        <a:p>
          <a:endParaRPr lang="en-US"/>
        </a:p>
      </dgm:t>
    </dgm:pt>
    <dgm:pt modelId="{9B8AEF74-C18D-44E8-8FF0-6219195F2C7C}" type="pres">
      <dgm:prSet presAssocID="{ECAD5E9A-8F1C-4B93-9E1C-1B1136880AFB}" presName="parTrans" presStyleLbl="sibTrans2D1" presStyleIdx="5" presStyleCnt="11"/>
      <dgm:spPr/>
      <dgm:t>
        <a:bodyPr/>
        <a:lstStyle/>
        <a:p>
          <a:endParaRPr lang="en-US"/>
        </a:p>
      </dgm:t>
    </dgm:pt>
    <dgm:pt modelId="{D666ABE6-6449-492B-9DBE-7864680956E9}" type="pres">
      <dgm:prSet presAssocID="{ECAD5E9A-8F1C-4B93-9E1C-1B1136880AFB}" presName="connectorText" presStyleLbl="sibTrans2D1" presStyleIdx="5" presStyleCnt="11"/>
      <dgm:spPr/>
      <dgm:t>
        <a:bodyPr/>
        <a:lstStyle/>
        <a:p>
          <a:endParaRPr lang="en-US"/>
        </a:p>
      </dgm:t>
    </dgm:pt>
    <dgm:pt modelId="{941C6979-0DD8-4261-8D88-3CBC16D01B92}" type="pres">
      <dgm:prSet presAssocID="{EC211AA8-0A12-4275-844A-BC0DE9338389}" presName="node" presStyleLbl="node1" presStyleIdx="5" presStyleCnt="11">
        <dgm:presLayoutVars>
          <dgm:bulletEnabled val="1"/>
        </dgm:presLayoutVars>
      </dgm:prSet>
      <dgm:spPr/>
      <dgm:t>
        <a:bodyPr/>
        <a:lstStyle/>
        <a:p>
          <a:endParaRPr lang="en-US"/>
        </a:p>
      </dgm:t>
    </dgm:pt>
    <dgm:pt modelId="{6A28BB73-2200-4E20-9531-AAEDDB21066B}" type="pres">
      <dgm:prSet presAssocID="{731F1746-2FC1-4015-AA36-51C86F200F7B}" presName="parTrans" presStyleLbl="sibTrans2D1" presStyleIdx="6" presStyleCnt="11"/>
      <dgm:spPr/>
      <dgm:t>
        <a:bodyPr/>
        <a:lstStyle/>
        <a:p>
          <a:endParaRPr lang="en-US"/>
        </a:p>
      </dgm:t>
    </dgm:pt>
    <dgm:pt modelId="{2229565E-CAFA-47C2-B343-CB2B6A92E882}" type="pres">
      <dgm:prSet presAssocID="{731F1746-2FC1-4015-AA36-51C86F200F7B}" presName="connectorText" presStyleLbl="sibTrans2D1" presStyleIdx="6" presStyleCnt="11"/>
      <dgm:spPr/>
      <dgm:t>
        <a:bodyPr/>
        <a:lstStyle/>
        <a:p>
          <a:endParaRPr lang="en-US"/>
        </a:p>
      </dgm:t>
    </dgm:pt>
    <dgm:pt modelId="{92616A1B-B13E-439C-B052-72BD1353A101}" type="pres">
      <dgm:prSet presAssocID="{511E1712-3AFA-4A3B-8714-710331542E36}" presName="node" presStyleLbl="node1" presStyleIdx="6" presStyleCnt="11">
        <dgm:presLayoutVars>
          <dgm:bulletEnabled val="1"/>
        </dgm:presLayoutVars>
      </dgm:prSet>
      <dgm:spPr/>
      <dgm:t>
        <a:bodyPr/>
        <a:lstStyle/>
        <a:p>
          <a:endParaRPr lang="en-US"/>
        </a:p>
      </dgm:t>
    </dgm:pt>
    <dgm:pt modelId="{6F52F208-B545-4F0B-8BB3-44255DCFEE12}" type="pres">
      <dgm:prSet presAssocID="{11BD816A-1D03-4DB1-97FA-9F36DE4FE33D}" presName="parTrans" presStyleLbl="sibTrans2D1" presStyleIdx="7" presStyleCnt="11"/>
      <dgm:spPr/>
      <dgm:t>
        <a:bodyPr/>
        <a:lstStyle/>
        <a:p>
          <a:endParaRPr lang="en-US"/>
        </a:p>
      </dgm:t>
    </dgm:pt>
    <dgm:pt modelId="{A3F78335-68AC-42ED-82D1-7DAD3D7D37F3}" type="pres">
      <dgm:prSet presAssocID="{11BD816A-1D03-4DB1-97FA-9F36DE4FE33D}" presName="connectorText" presStyleLbl="sibTrans2D1" presStyleIdx="7" presStyleCnt="11"/>
      <dgm:spPr/>
      <dgm:t>
        <a:bodyPr/>
        <a:lstStyle/>
        <a:p>
          <a:endParaRPr lang="en-US"/>
        </a:p>
      </dgm:t>
    </dgm:pt>
    <dgm:pt modelId="{DD0CFEE1-D391-4928-B57B-FD06CACC6913}" type="pres">
      <dgm:prSet presAssocID="{1D0F9662-753C-496A-A878-BCEC80F3AE8B}" presName="node" presStyleLbl="node1" presStyleIdx="7" presStyleCnt="11">
        <dgm:presLayoutVars>
          <dgm:bulletEnabled val="1"/>
        </dgm:presLayoutVars>
      </dgm:prSet>
      <dgm:spPr/>
      <dgm:t>
        <a:bodyPr/>
        <a:lstStyle/>
        <a:p>
          <a:endParaRPr lang="en-US"/>
        </a:p>
      </dgm:t>
    </dgm:pt>
    <dgm:pt modelId="{F47862C2-E189-4C0B-AD50-074B260381F6}" type="pres">
      <dgm:prSet presAssocID="{EB559733-0883-4563-B654-C45156EE3F73}" presName="parTrans" presStyleLbl="sibTrans2D1" presStyleIdx="8" presStyleCnt="11"/>
      <dgm:spPr/>
      <dgm:t>
        <a:bodyPr/>
        <a:lstStyle/>
        <a:p>
          <a:endParaRPr lang="en-US"/>
        </a:p>
      </dgm:t>
    </dgm:pt>
    <dgm:pt modelId="{4293B210-72F7-412C-9792-DE8EFE67CC9E}" type="pres">
      <dgm:prSet presAssocID="{EB559733-0883-4563-B654-C45156EE3F73}" presName="connectorText" presStyleLbl="sibTrans2D1" presStyleIdx="8" presStyleCnt="11"/>
      <dgm:spPr/>
      <dgm:t>
        <a:bodyPr/>
        <a:lstStyle/>
        <a:p>
          <a:endParaRPr lang="en-US"/>
        </a:p>
      </dgm:t>
    </dgm:pt>
    <dgm:pt modelId="{B89CD3A8-0FD1-457E-8B15-5E6C286ABEFB}" type="pres">
      <dgm:prSet presAssocID="{8B6786D2-A171-4F39-B722-8168BA07DD91}" presName="node" presStyleLbl="node1" presStyleIdx="8" presStyleCnt="11">
        <dgm:presLayoutVars>
          <dgm:bulletEnabled val="1"/>
        </dgm:presLayoutVars>
      </dgm:prSet>
      <dgm:spPr/>
      <dgm:t>
        <a:bodyPr/>
        <a:lstStyle/>
        <a:p>
          <a:endParaRPr lang="en-US"/>
        </a:p>
      </dgm:t>
    </dgm:pt>
    <dgm:pt modelId="{A8D75A0D-9736-4E77-921E-BF127E954D6C}" type="pres">
      <dgm:prSet presAssocID="{6222B63C-1E29-47DA-98DC-579E56864DED}" presName="parTrans" presStyleLbl="sibTrans2D1" presStyleIdx="9" presStyleCnt="11"/>
      <dgm:spPr/>
      <dgm:t>
        <a:bodyPr/>
        <a:lstStyle/>
        <a:p>
          <a:endParaRPr lang="en-US"/>
        </a:p>
      </dgm:t>
    </dgm:pt>
    <dgm:pt modelId="{281C5939-59BB-4D86-BAAA-93D77F6C0FD0}" type="pres">
      <dgm:prSet presAssocID="{6222B63C-1E29-47DA-98DC-579E56864DED}" presName="connectorText" presStyleLbl="sibTrans2D1" presStyleIdx="9" presStyleCnt="11"/>
      <dgm:spPr/>
      <dgm:t>
        <a:bodyPr/>
        <a:lstStyle/>
        <a:p>
          <a:endParaRPr lang="en-US"/>
        </a:p>
      </dgm:t>
    </dgm:pt>
    <dgm:pt modelId="{5A25BB86-4CD2-41B8-A7AB-E49DFF23AD72}" type="pres">
      <dgm:prSet presAssocID="{C6538099-6AF9-405A-B0DA-347EB92AAD4D}" presName="node" presStyleLbl="node1" presStyleIdx="9" presStyleCnt="11">
        <dgm:presLayoutVars>
          <dgm:bulletEnabled val="1"/>
        </dgm:presLayoutVars>
      </dgm:prSet>
      <dgm:spPr/>
      <dgm:t>
        <a:bodyPr/>
        <a:lstStyle/>
        <a:p>
          <a:endParaRPr lang="en-US"/>
        </a:p>
      </dgm:t>
    </dgm:pt>
    <dgm:pt modelId="{24F2FC46-BED4-4C34-8428-35D6D8A2E530}" type="pres">
      <dgm:prSet presAssocID="{129EE871-EDA8-41E2-97FD-041C615D033B}" presName="parTrans" presStyleLbl="sibTrans2D1" presStyleIdx="10" presStyleCnt="11"/>
      <dgm:spPr/>
      <dgm:t>
        <a:bodyPr/>
        <a:lstStyle/>
        <a:p>
          <a:endParaRPr lang="en-US"/>
        </a:p>
      </dgm:t>
    </dgm:pt>
    <dgm:pt modelId="{DAEEE427-DB2F-459D-AF5A-FC9A2A848D63}" type="pres">
      <dgm:prSet presAssocID="{129EE871-EDA8-41E2-97FD-041C615D033B}" presName="connectorText" presStyleLbl="sibTrans2D1" presStyleIdx="10" presStyleCnt="11"/>
      <dgm:spPr/>
      <dgm:t>
        <a:bodyPr/>
        <a:lstStyle/>
        <a:p>
          <a:endParaRPr lang="en-US"/>
        </a:p>
      </dgm:t>
    </dgm:pt>
    <dgm:pt modelId="{D54F49D2-FC85-43E1-ACA7-155FDEA7834E}" type="pres">
      <dgm:prSet presAssocID="{6ECC024C-70F7-47CC-BE25-52B8A3084EC9}" presName="node" presStyleLbl="node1" presStyleIdx="10" presStyleCnt="11">
        <dgm:presLayoutVars>
          <dgm:bulletEnabled val="1"/>
        </dgm:presLayoutVars>
      </dgm:prSet>
      <dgm:spPr/>
      <dgm:t>
        <a:bodyPr/>
        <a:lstStyle/>
        <a:p>
          <a:endParaRPr lang="en-US"/>
        </a:p>
      </dgm:t>
    </dgm:pt>
  </dgm:ptLst>
  <dgm:cxnLst>
    <dgm:cxn modelId="{8B3BC847-ACE9-405A-9238-769B126F0B24}" type="presOf" srcId="{ECAD5E9A-8F1C-4B93-9E1C-1B1136880AFB}" destId="{D666ABE6-6449-492B-9DBE-7864680956E9}" srcOrd="1" destOrd="0" presId="urn:microsoft.com/office/officeart/2005/8/layout/radial5"/>
    <dgm:cxn modelId="{C27E8A5A-29AE-492C-81FB-1D7C65A76879}" type="presOf" srcId="{B5CB5BB2-8E50-4471-BF31-E8D4B8BC3D51}" destId="{A5917FDF-D2D4-4802-895D-2AB2E93F04DC}" srcOrd="1" destOrd="0" presId="urn:microsoft.com/office/officeart/2005/8/layout/radial5"/>
    <dgm:cxn modelId="{D6224F35-D801-4382-A88A-67B6D9D11BDA}" type="presOf" srcId="{8B6786D2-A171-4F39-B722-8168BA07DD91}" destId="{B89CD3A8-0FD1-457E-8B15-5E6C286ABEFB}" srcOrd="0" destOrd="0" presId="urn:microsoft.com/office/officeart/2005/8/layout/radial5"/>
    <dgm:cxn modelId="{FE8724C8-F57D-49CA-BEBC-B47D3FB5F89A}" srcId="{B06396D3-267A-454E-87EB-AE7A77110A9C}" destId="{D535131C-BB56-4F0B-8792-6CAC310C1B3B}" srcOrd="0" destOrd="0" parTransId="{C9A5BDA5-5ECB-42E9-894E-C5DF5CB517BD}" sibTransId="{8361CBF1-A9D5-42B6-BFCE-1752B2608803}"/>
    <dgm:cxn modelId="{98A102A4-431F-415B-9F53-DE7E0812D130}" type="presOf" srcId="{ECAD5E9A-8F1C-4B93-9E1C-1B1136880AFB}" destId="{9B8AEF74-C18D-44E8-8FF0-6219195F2C7C}" srcOrd="0" destOrd="0" presId="urn:microsoft.com/office/officeart/2005/8/layout/radial5"/>
    <dgm:cxn modelId="{F50710B0-CE8B-4B57-BE73-0C1DF24E141A}" srcId="{D535131C-BB56-4F0B-8792-6CAC310C1B3B}" destId="{56CDD5BC-E2D7-4968-9987-E923F0AB8D6F}" srcOrd="1" destOrd="0" parTransId="{1F802707-A0B7-4022-8BD7-CA75A91F005A}" sibTransId="{C79E0F67-2C60-4513-8DC6-4A7871103AE4}"/>
    <dgm:cxn modelId="{A814E66E-1913-4135-9B15-E0A0C97F4F0C}" type="presOf" srcId="{EB559733-0883-4563-B654-C45156EE3F73}" destId="{F47862C2-E189-4C0B-AD50-074B260381F6}" srcOrd="0" destOrd="0" presId="urn:microsoft.com/office/officeart/2005/8/layout/radial5"/>
    <dgm:cxn modelId="{F726BADE-9809-4769-AFB0-050B4C84F007}" type="presOf" srcId="{12FF4293-7F56-4036-B98D-5C2621DCEB88}" destId="{CC297EC5-C01B-44DC-8114-3D63430B69DA}" srcOrd="0" destOrd="0" presId="urn:microsoft.com/office/officeart/2005/8/layout/radial5"/>
    <dgm:cxn modelId="{037040FA-A4AA-465A-8893-6936832CA12F}" type="presOf" srcId="{129EE871-EDA8-41E2-97FD-041C615D033B}" destId="{24F2FC46-BED4-4C34-8428-35D6D8A2E530}" srcOrd="0" destOrd="0" presId="urn:microsoft.com/office/officeart/2005/8/layout/radial5"/>
    <dgm:cxn modelId="{8F499F99-C48D-4164-919E-EB57E1F0F7F2}" type="presOf" srcId="{11BD816A-1D03-4DB1-97FA-9F36DE4FE33D}" destId="{A3F78335-68AC-42ED-82D1-7DAD3D7D37F3}" srcOrd="1" destOrd="0" presId="urn:microsoft.com/office/officeart/2005/8/layout/radial5"/>
    <dgm:cxn modelId="{2EB9D622-7785-48A0-BB2A-5D94E0E3534D}" type="presOf" srcId="{56CDD5BC-E2D7-4968-9987-E923F0AB8D6F}" destId="{0CE2E3EB-0118-402D-8E96-5417B51D0EB5}" srcOrd="0" destOrd="0" presId="urn:microsoft.com/office/officeart/2005/8/layout/radial5"/>
    <dgm:cxn modelId="{BE4C27C0-D020-430B-A728-DF3569CB6939}" type="presOf" srcId="{CFCE0B9A-7A31-484E-8D52-AFF2A97258BE}" destId="{9331F004-CC44-4371-9E5E-4CFF114F526C}" srcOrd="0" destOrd="0" presId="urn:microsoft.com/office/officeart/2005/8/layout/radial5"/>
    <dgm:cxn modelId="{6B03C3E9-DEE9-4E60-8989-20A6569284E3}" type="presOf" srcId="{11BD816A-1D03-4DB1-97FA-9F36DE4FE33D}" destId="{6F52F208-B545-4F0B-8BB3-44255DCFEE12}" srcOrd="0" destOrd="0" presId="urn:microsoft.com/office/officeart/2005/8/layout/radial5"/>
    <dgm:cxn modelId="{860675F1-4C29-4DFB-AA24-1A0C29D06D4E}" type="presOf" srcId="{1F802707-A0B7-4022-8BD7-CA75A91F005A}" destId="{CC000F6F-F935-4259-BE4E-EECD7B32D388}" srcOrd="1" destOrd="0" presId="urn:microsoft.com/office/officeart/2005/8/layout/radial5"/>
    <dgm:cxn modelId="{406D8623-CBB9-4C7E-9675-587A767CE5DD}" srcId="{D535131C-BB56-4F0B-8792-6CAC310C1B3B}" destId="{1D0F9662-753C-496A-A878-BCEC80F3AE8B}" srcOrd="7" destOrd="0" parTransId="{11BD816A-1D03-4DB1-97FA-9F36DE4FE33D}" sibTransId="{D4E76A06-5FB4-4408-8C95-9D0A722DA7BA}"/>
    <dgm:cxn modelId="{D96CD98E-C12C-4991-B4D1-4B7BB60C8B80}" srcId="{D535131C-BB56-4F0B-8792-6CAC310C1B3B}" destId="{9B94654C-5360-43B7-821F-D6DE6620583D}" srcOrd="3" destOrd="0" parTransId="{1CFF894B-7797-496C-8F5F-589AC507495A}" sibTransId="{B4D0E9B1-4D31-4152-85CC-18F4DA6E8B57}"/>
    <dgm:cxn modelId="{C9F73340-D5CF-4146-BED1-8ADAEDC33320}" type="presOf" srcId="{731F1746-2FC1-4015-AA36-51C86F200F7B}" destId="{2229565E-CAFA-47C2-B343-CB2B6A92E882}" srcOrd="1" destOrd="0" presId="urn:microsoft.com/office/officeart/2005/8/layout/radial5"/>
    <dgm:cxn modelId="{E43332E7-1041-4C1D-921B-201B362C2C26}" srcId="{D535131C-BB56-4F0B-8792-6CAC310C1B3B}" destId="{8B6786D2-A171-4F39-B722-8168BA07DD91}" srcOrd="8" destOrd="0" parTransId="{EB559733-0883-4563-B654-C45156EE3F73}" sibTransId="{1826D508-CE25-4C9A-9285-1DD26B882FB6}"/>
    <dgm:cxn modelId="{645F0865-CD5B-46E3-9B07-FE5491163522}" srcId="{D535131C-BB56-4F0B-8792-6CAC310C1B3B}" destId="{12FF4293-7F56-4036-B98D-5C2621DCEB88}" srcOrd="4" destOrd="0" parTransId="{B5CB5BB2-8E50-4471-BF31-E8D4B8BC3D51}" sibTransId="{0179967C-1D53-4A28-A393-A5C4FD894F7D}"/>
    <dgm:cxn modelId="{D6171F70-03BB-4BB4-B5E4-27694A09511F}" type="presOf" srcId="{33B6F931-6175-4A1C-A126-9CB17FEB38A9}" destId="{DB137C3D-4CB7-4B10-ACF4-B1A19095D4E1}" srcOrd="0" destOrd="0" presId="urn:microsoft.com/office/officeart/2005/8/layout/radial5"/>
    <dgm:cxn modelId="{27384143-ED87-4F64-8F6A-922120A79B92}" type="presOf" srcId="{33B6F931-6175-4A1C-A126-9CB17FEB38A9}" destId="{983BF226-F3D5-4EDC-A2EC-83F0AB2C9D3F}" srcOrd="1" destOrd="0" presId="urn:microsoft.com/office/officeart/2005/8/layout/radial5"/>
    <dgm:cxn modelId="{337D8ED1-F471-40E3-975B-C731820A2C21}" type="presOf" srcId="{1CFF894B-7797-496C-8F5F-589AC507495A}" destId="{66AC60FE-6566-40E5-91E3-8B9D3B88F54B}" srcOrd="1" destOrd="0" presId="urn:microsoft.com/office/officeart/2005/8/layout/radial5"/>
    <dgm:cxn modelId="{0DA5E13F-4553-444A-9C45-591FFC76A8BF}" type="presOf" srcId="{1F802707-A0B7-4022-8BD7-CA75A91F005A}" destId="{4E1D4063-6354-48BC-B3E6-7016AEF85C5C}" srcOrd="0" destOrd="0" presId="urn:microsoft.com/office/officeart/2005/8/layout/radial5"/>
    <dgm:cxn modelId="{844E5C7B-1B2A-45ED-866F-4DA8670EFC1D}" type="presOf" srcId="{1CFF894B-7797-496C-8F5F-589AC507495A}" destId="{F37550CF-49EB-4198-A5E0-63332D846DDD}" srcOrd="0" destOrd="0" presId="urn:microsoft.com/office/officeart/2005/8/layout/radial5"/>
    <dgm:cxn modelId="{8E24CF22-DDB3-4219-9982-1837A0F2138C}" type="presOf" srcId="{511E1712-3AFA-4A3B-8714-710331542E36}" destId="{92616A1B-B13E-439C-B052-72BD1353A101}" srcOrd="0" destOrd="0" presId="urn:microsoft.com/office/officeart/2005/8/layout/radial5"/>
    <dgm:cxn modelId="{CBC8AF75-F99D-4FEF-8EB5-059B1AC090E3}" type="presOf" srcId="{C6538099-6AF9-405A-B0DA-347EB92AAD4D}" destId="{5A25BB86-4CD2-41B8-A7AB-E49DFF23AD72}" srcOrd="0" destOrd="0" presId="urn:microsoft.com/office/officeart/2005/8/layout/radial5"/>
    <dgm:cxn modelId="{ADF167C2-35DA-4076-B614-3D1B93B9DE30}" type="presOf" srcId="{D535131C-BB56-4F0B-8792-6CAC310C1B3B}" destId="{A9B15869-AF28-4A83-B37C-80D48628D335}" srcOrd="0" destOrd="0" presId="urn:microsoft.com/office/officeart/2005/8/layout/radial5"/>
    <dgm:cxn modelId="{26E0EA14-83B1-41DC-AA78-157DD476D025}" srcId="{D535131C-BB56-4F0B-8792-6CAC310C1B3B}" destId="{C6538099-6AF9-405A-B0DA-347EB92AAD4D}" srcOrd="9" destOrd="0" parTransId="{6222B63C-1E29-47DA-98DC-579E56864DED}" sibTransId="{ED68107A-ACB4-464A-815E-BF458306E9B5}"/>
    <dgm:cxn modelId="{9DDCC40E-F88A-4DBC-8F18-64589AACA2E7}" srcId="{D535131C-BB56-4F0B-8792-6CAC310C1B3B}" destId="{EC211AA8-0A12-4275-844A-BC0DE9338389}" srcOrd="5" destOrd="0" parTransId="{ECAD5E9A-8F1C-4B93-9E1C-1B1136880AFB}" sibTransId="{49E7689E-CA01-4735-9826-6D0BB0188C23}"/>
    <dgm:cxn modelId="{AC57F452-5C2E-46DA-9408-4BB738C76975}" type="presOf" srcId="{9AAB6535-6160-469B-A61D-0F8C932B2DBE}" destId="{B5C7FA2D-25FB-4623-9AE3-B5013D2080D1}" srcOrd="0" destOrd="0" presId="urn:microsoft.com/office/officeart/2005/8/layout/radial5"/>
    <dgm:cxn modelId="{B2273A45-0953-4E30-A5A4-B269B97F2968}" srcId="{D535131C-BB56-4F0B-8792-6CAC310C1B3B}" destId="{511E1712-3AFA-4A3B-8714-710331542E36}" srcOrd="6" destOrd="0" parTransId="{731F1746-2FC1-4015-AA36-51C86F200F7B}" sibTransId="{04AE356B-58EB-4202-86ED-97B247DEF5C8}"/>
    <dgm:cxn modelId="{0145B46D-74CF-4CA5-9B60-A431AC46D328}" type="presOf" srcId="{CFCE0B9A-7A31-484E-8D52-AFF2A97258BE}" destId="{3948E409-7987-4670-A5AC-DFBD5C2FE813}" srcOrd="1" destOrd="0" presId="urn:microsoft.com/office/officeart/2005/8/layout/radial5"/>
    <dgm:cxn modelId="{EF38CE88-6020-4643-A278-4194EF6F33D7}" srcId="{D535131C-BB56-4F0B-8792-6CAC310C1B3B}" destId="{6ECC024C-70F7-47CC-BE25-52B8A3084EC9}" srcOrd="10" destOrd="0" parTransId="{129EE871-EDA8-41E2-97FD-041C615D033B}" sibTransId="{74878924-D698-4E80-AD62-FA48481B8AD4}"/>
    <dgm:cxn modelId="{A63DFAAA-DC0A-44D5-BC4E-5460D35DD901}" type="presOf" srcId="{6222B63C-1E29-47DA-98DC-579E56864DED}" destId="{281C5939-59BB-4D86-BAAA-93D77F6C0FD0}" srcOrd="1" destOrd="0" presId="urn:microsoft.com/office/officeart/2005/8/layout/radial5"/>
    <dgm:cxn modelId="{1C05CF35-F0DF-49BE-B7D7-F105145ACD3E}" type="presOf" srcId="{B06396D3-267A-454E-87EB-AE7A77110A9C}" destId="{22678AF4-B29B-458B-9D5F-D3BD9C050D07}" srcOrd="0" destOrd="0" presId="urn:microsoft.com/office/officeart/2005/8/layout/radial5"/>
    <dgm:cxn modelId="{E747D7C1-170B-47AE-81E8-FDA97AC901CE}" type="presOf" srcId="{129EE871-EDA8-41E2-97FD-041C615D033B}" destId="{DAEEE427-DB2F-459D-AF5A-FC9A2A848D63}" srcOrd="1" destOrd="0" presId="urn:microsoft.com/office/officeart/2005/8/layout/radial5"/>
    <dgm:cxn modelId="{7D7D2B47-80A5-4F1C-862D-DAACC86D9EBB}" type="presOf" srcId="{B5CB5BB2-8E50-4471-BF31-E8D4B8BC3D51}" destId="{14FF8617-DE82-4340-A6E5-EDFBB6F8AEF2}" srcOrd="0" destOrd="0" presId="urn:microsoft.com/office/officeart/2005/8/layout/radial5"/>
    <dgm:cxn modelId="{F63BF6FD-D18C-45E4-9DC1-5267D6313EBD}" type="presOf" srcId="{EB559733-0883-4563-B654-C45156EE3F73}" destId="{4293B210-72F7-412C-9792-DE8EFE67CC9E}" srcOrd="1" destOrd="0" presId="urn:microsoft.com/office/officeart/2005/8/layout/radial5"/>
    <dgm:cxn modelId="{04C9C148-2CE9-456F-99F9-AA8AA8660E6C}" srcId="{D535131C-BB56-4F0B-8792-6CAC310C1B3B}" destId="{92AB1343-0BDC-4F9D-B003-E321A84013D5}" srcOrd="0" destOrd="0" parTransId="{CFCE0B9A-7A31-484E-8D52-AFF2A97258BE}" sibTransId="{023E04B5-F60B-43CD-B943-5A9B9FB2A2BE}"/>
    <dgm:cxn modelId="{560A42B3-29AA-4B4F-B4BC-0536D98C5371}" type="presOf" srcId="{731F1746-2FC1-4015-AA36-51C86F200F7B}" destId="{6A28BB73-2200-4E20-9531-AAEDDB21066B}" srcOrd="0" destOrd="0" presId="urn:microsoft.com/office/officeart/2005/8/layout/radial5"/>
    <dgm:cxn modelId="{EBE3447D-F1E9-47D2-B9E3-02B591FA78E8}" type="presOf" srcId="{6222B63C-1E29-47DA-98DC-579E56864DED}" destId="{A8D75A0D-9736-4E77-921E-BF127E954D6C}" srcOrd="0" destOrd="0" presId="urn:microsoft.com/office/officeart/2005/8/layout/radial5"/>
    <dgm:cxn modelId="{F5163C5A-C8B4-4552-BEE1-AECDFE664F12}" type="presOf" srcId="{9B94654C-5360-43B7-821F-D6DE6620583D}" destId="{B2F17F33-F87F-436B-BEF0-E75C4240A161}" srcOrd="0" destOrd="0" presId="urn:microsoft.com/office/officeart/2005/8/layout/radial5"/>
    <dgm:cxn modelId="{D8F1D15C-C5D7-4A5B-9F19-6DADD9E523DB}" type="presOf" srcId="{EC211AA8-0A12-4275-844A-BC0DE9338389}" destId="{941C6979-0DD8-4261-8D88-3CBC16D01B92}" srcOrd="0" destOrd="0" presId="urn:microsoft.com/office/officeart/2005/8/layout/radial5"/>
    <dgm:cxn modelId="{1A64AAC5-DCC5-44B7-9FCC-A419C875C41B}" srcId="{D535131C-BB56-4F0B-8792-6CAC310C1B3B}" destId="{9AAB6535-6160-469B-A61D-0F8C932B2DBE}" srcOrd="2" destOrd="0" parTransId="{33B6F931-6175-4A1C-A126-9CB17FEB38A9}" sibTransId="{7CB10EC6-A1A1-4161-9602-171F833745C4}"/>
    <dgm:cxn modelId="{AE964450-3F7B-45CF-AC22-CB8874B2D61B}" type="presOf" srcId="{1D0F9662-753C-496A-A878-BCEC80F3AE8B}" destId="{DD0CFEE1-D391-4928-B57B-FD06CACC6913}" srcOrd="0" destOrd="0" presId="urn:microsoft.com/office/officeart/2005/8/layout/radial5"/>
    <dgm:cxn modelId="{10E3DF9C-FE34-4A09-9080-6801C9B488CD}" type="presOf" srcId="{92AB1343-0BDC-4F9D-B003-E321A84013D5}" destId="{A4CCB4FF-6B2F-43AF-9790-78DA8AE8857B}" srcOrd="0" destOrd="0" presId="urn:microsoft.com/office/officeart/2005/8/layout/radial5"/>
    <dgm:cxn modelId="{D3F72AB5-0B92-4965-86B2-A1F43CA3FE4B}" type="presOf" srcId="{6ECC024C-70F7-47CC-BE25-52B8A3084EC9}" destId="{D54F49D2-FC85-43E1-ACA7-155FDEA7834E}" srcOrd="0" destOrd="0" presId="urn:microsoft.com/office/officeart/2005/8/layout/radial5"/>
    <dgm:cxn modelId="{EAB57E3B-E81D-4142-8084-4820B4F0AA8D}" type="presParOf" srcId="{22678AF4-B29B-458B-9D5F-D3BD9C050D07}" destId="{A9B15869-AF28-4A83-B37C-80D48628D335}" srcOrd="0" destOrd="0" presId="urn:microsoft.com/office/officeart/2005/8/layout/radial5"/>
    <dgm:cxn modelId="{99EEAB3D-7F92-4D22-97D2-4961210AE457}" type="presParOf" srcId="{22678AF4-B29B-458B-9D5F-D3BD9C050D07}" destId="{9331F004-CC44-4371-9E5E-4CFF114F526C}" srcOrd="1" destOrd="0" presId="urn:microsoft.com/office/officeart/2005/8/layout/radial5"/>
    <dgm:cxn modelId="{5EB48DA7-CB31-482A-8BE4-36508B0A11D2}" type="presParOf" srcId="{9331F004-CC44-4371-9E5E-4CFF114F526C}" destId="{3948E409-7987-4670-A5AC-DFBD5C2FE813}" srcOrd="0" destOrd="0" presId="urn:microsoft.com/office/officeart/2005/8/layout/radial5"/>
    <dgm:cxn modelId="{8C16E43C-7F9F-4C86-86E9-E66D09413734}" type="presParOf" srcId="{22678AF4-B29B-458B-9D5F-D3BD9C050D07}" destId="{A4CCB4FF-6B2F-43AF-9790-78DA8AE8857B}" srcOrd="2" destOrd="0" presId="urn:microsoft.com/office/officeart/2005/8/layout/radial5"/>
    <dgm:cxn modelId="{F57540D4-BBF1-4905-BFED-91A9E4496C32}" type="presParOf" srcId="{22678AF4-B29B-458B-9D5F-D3BD9C050D07}" destId="{4E1D4063-6354-48BC-B3E6-7016AEF85C5C}" srcOrd="3" destOrd="0" presId="urn:microsoft.com/office/officeart/2005/8/layout/radial5"/>
    <dgm:cxn modelId="{75DC3620-57BC-41C1-8D86-C405E6B11789}" type="presParOf" srcId="{4E1D4063-6354-48BC-B3E6-7016AEF85C5C}" destId="{CC000F6F-F935-4259-BE4E-EECD7B32D388}" srcOrd="0" destOrd="0" presId="urn:microsoft.com/office/officeart/2005/8/layout/radial5"/>
    <dgm:cxn modelId="{04AB7113-E581-47DA-90D7-AB02F58BC1D7}" type="presParOf" srcId="{22678AF4-B29B-458B-9D5F-D3BD9C050D07}" destId="{0CE2E3EB-0118-402D-8E96-5417B51D0EB5}" srcOrd="4" destOrd="0" presId="urn:microsoft.com/office/officeart/2005/8/layout/radial5"/>
    <dgm:cxn modelId="{C01CA186-5DFA-4EE6-8CB8-F5C37D8E3C9A}" type="presParOf" srcId="{22678AF4-B29B-458B-9D5F-D3BD9C050D07}" destId="{DB137C3D-4CB7-4B10-ACF4-B1A19095D4E1}" srcOrd="5" destOrd="0" presId="urn:microsoft.com/office/officeart/2005/8/layout/radial5"/>
    <dgm:cxn modelId="{00466B90-2F58-4CF9-988B-017F284395B2}" type="presParOf" srcId="{DB137C3D-4CB7-4B10-ACF4-B1A19095D4E1}" destId="{983BF226-F3D5-4EDC-A2EC-83F0AB2C9D3F}" srcOrd="0" destOrd="0" presId="urn:microsoft.com/office/officeart/2005/8/layout/radial5"/>
    <dgm:cxn modelId="{240ECEF8-9721-4618-8345-3F39D9E2DA77}" type="presParOf" srcId="{22678AF4-B29B-458B-9D5F-D3BD9C050D07}" destId="{B5C7FA2D-25FB-4623-9AE3-B5013D2080D1}" srcOrd="6" destOrd="0" presId="urn:microsoft.com/office/officeart/2005/8/layout/radial5"/>
    <dgm:cxn modelId="{D58EA268-B19B-47F1-8E8A-C3A9A7B698D2}" type="presParOf" srcId="{22678AF4-B29B-458B-9D5F-D3BD9C050D07}" destId="{F37550CF-49EB-4198-A5E0-63332D846DDD}" srcOrd="7" destOrd="0" presId="urn:microsoft.com/office/officeart/2005/8/layout/radial5"/>
    <dgm:cxn modelId="{F4FCC2AD-2CAF-41B6-BBE4-309984B6736B}" type="presParOf" srcId="{F37550CF-49EB-4198-A5E0-63332D846DDD}" destId="{66AC60FE-6566-40E5-91E3-8B9D3B88F54B}" srcOrd="0" destOrd="0" presId="urn:microsoft.com/office/officeart/2005/8/layout/radial5"/>
    <dgm:cxn modelId="{AA2E55B2-0967-42D8-ACEA-DD37D06BCBDD}" type="presParOf" srcId="{22678AF4-B29B-458B-9D5F-D3BD9C050D07}" destId="{B2F17F33-F87F-436B-BEF0-E75C4240A161}" srcOrd="8" destOrd="0" presId="urn:microsoft.com/office/officeart/2005/8/layout/radial5"/>
    <dgm:cxn modelId="{F4E9E1D4-DF9C-4006-9010-C4383120A629}" type="presParOf" srcId="{22678AF4-B29B-458B-9D5F-D3BD9C050D07}" destId="{14FF8617-DE82-4340-A6E5-EDFBB6F8AEF2}" srcOrd="9" destOrd="0" presId="urn:microsoft.com/office/officeart/2005/8/layout/radial5"/>
    <dgm:cxn modelId="{5B6559CB-DFFA-40EB-BCDE-97E3B5A21300}" type="presParOf" srcId="{14FF8617-DE82-4340-A6E5-EDFBB6F8AEF2}" destId="{A5917FDF-D2D4-4802-895D-2AB2E93F04DC}" srcOrd="0" destOrd="0" presId="urn:microsoft.com/office/officeart/2005/8/layout/radial5"/>
    <dgm:cxn modelId="{069F3DB0-C347-4BDD-8239-7A7E529AE111}" type="presParOf" srcId="{22678AF4-B29B-458B-9D5F-D3BD9C050D07}" destId="{CC297EC5-C01B-44DC-8114-3D63430B69DA}" srcOrd="10" destOrd="0" presId="urn:microsoft.com/office/officeart/2005/8/layout/radial5"/>
    <dgm:cxn modelId="{6BB7C121-E67A-4832-A056-CDD11C0CDC6B}" type="presParOf" srcId="{22678AF4-B29B-458B-9D5F-D3BD9C050D07}" destId="{9B8AEF74-C18D-44E8-8FF0-6219195F2C7C}" srcOrd="11" destOrd="0" presId="urn:microsoft.com/office/officeart/2005/8/layout/radial5"/>
    <dgm:cxn modelId="{82AD7064-D5BA-406A-AD8C-2295530FA584}" type="presParOf" srcId="{9B8AEF74-C18D-44E8-8FF0-6219195F2C7C}" destId="{D666ABE6-6449-492B-9DBE-7864680956E9}" srcOrd="0" destOrd="0" presId="urn:microsoft.com/office/officeart/2005/8/layout/radial5"/>
    <dgm:cxn modelId="{68A2344E-2DDD-4654-A07B-4BF04DCADCA2}" type="presParOf" srcId="{22678AF4-B29B-458B-9D5F-D3BD9C050D07}" destId="{941C6979-0DD8-4261-8D88-3CBC16D01B92}" srcOrd="12" destOrd="0" presId="urn:microsoft.com/office/officeart/2005/8/layout/radial5"/>
    <dgm:cxn modelId="{EC87FB2F-20DB-44D9-9EBA-8D1693A4742E}" type="presParOf" srcId="{22678AF4-B29B-458B-9D5F-D3BD9C050D07}" destId="{6A28BB73-2200-4E20-9531-AAEDDB21066B}" srcOrd="13" destOrd="0" presId="urn:microsoft.com/office/officeart/2005/8/layout/radial5"/>
    <dgm:cxn modelId="{F1E724EE-B2BB-4C92-8649-DF7DBC9713B9}" type="presParOf" srcId="{6A28BB73-2200-4E20-9531-AAEDDB21066B}" destId="{2229565E-CAFA-47C2-B343-CB2B6A92E882}" srcOrd="0" destOrd="0" presId="urn:microsoft.com/office/officeart/2005/8/layout/radial5"/>
    <dgm:cxn modelId="{FEEDAEDD-DCE6-4C3F-95D0-6596ADBFA71F}" type="presParOf" srcId="{22678AF4-B29B-458B-9D5F-D3BD9C050D07}" destId="{92616A1B-B13E-439C-B052-72BD1353A101}" srcOrd="14" destOrd="0" presId="urn:microsoft.com/office/officeart/2005/8/layout/radial5"/>
    <dgm:cxn modelId="{0EAB98DD-47E7-40BD-B210-0D5CD369384A}" type="presParOf" srcId="{22678AF4-B29B-458B-9D5F-D3BD9C050D07}" destId="{6F52F208-B545-4F0B-8BB3-44255DCFEE12}" srcOrd="15" destOrd="0" presId="urn:microsoft.com/office/officeart/2005/8/layout/radial5"/>
    <dgm:cxn modelId="{3ACD00F2-C179-403D-882F-C2225CCA0024}" type="presParOf" srcId="{6F52F208-B545-4F0B-8BB3-44255DCFEE12}" destId="{A3F78335-68AC-42ED-82D1-7DAD3D7D37F3}" srcOrd="0" destOrd="0" presId="urn:microsoft.com/office/officeart/2005/8/layout/radial5"/>
    <dgm:cxn modelId="{3EA130A5-90CC-4214-8EED-AFDF7A21A79E}" type="presParOf" srcId="{22678AF4-B29B-458B-9D5F-D3BD9C050D07}" destId="{DD0CFEE1-D391-4928-B57B-FD06CACC6913}" srcOrd="16" destOrd="0" presId="urn:microsoft.com/office/officeart/2005/8/layout/radial5"/>
    <dgm:cxn modelId="{F0E58BAB-ECF4-44F5-80B1-8AB932918694}" type="presParOf" srcId="{22678AF4-B29B-458B-9D5F-D3BD9C050D07}" destId="{F47862C2-E189-4C0B-AD50-074B260381F6}" srcOrd="17" destOrd="0" presId="urn:microsoft.com/office/officeart/2005/8/layout/radial5"/>
    <dgm:cxn modelId="{C2DC9110-2DD2-4FA8-8CEF-EC83FAF17F50}" type="presParOf" srcId="{F47862C2-E189-4C0B-AD50-074B260381F6}" destId="{4293B210-72F7-412C-9792-DE8EFE67CC9E}" srcOrd="0" destOrd="0" presId="urn:microsoft.com/office/officeart/2005/8/layout/radial5"/>
    <dgm:cxn modelId="{2863A9DE-9A91-454C-B4FC-4E20E7726399}" type="presParOf" srcId="{22678AF4-B29B-458B-9D5F-D3BD9C050D07}" destId="{B89CD3A8-0FD1-457E-8B15-5E6C286ABEFB}" srcOrd="18" destOrd="0" presId="urn:microsoft.com/office/officeart/2005/8/layout/radial5"/>
    <dgm:cxn modelId="{4567D1AD-3009-4C98-918E-A0E8643DA061}" type="presParOf" srcId="{22678AF4-B29B-458B-9D5F-D3BD9C050D07}" destId="{A8D75A0D-9736-4E77-921E-BF127E954D6C}" srcOrd="19" destOrd="0" presId="urn:microsoft.com/office/officeart/2005/8/layout/radial5"/>
    <dgm:cxn modelId="{2AAAFEF6-F461-4A81-A92C-D126EDB17A98}" type="presParOf" srcId="{A8D75A0D-9736-4E77-921E-BF127E954D6C}" destId="{281C5939-59BB-4D86-BAAA-93D77F6C0FD0}" srcOrd="0" destOrd="0" presId="urn:microsoft.com/office/officeart/2005/8/layout/radial5"/>
    <dgm:cxn modelId="{9DABDEE1-D965-4DA2-8079-B211454DEA8C}" type="presParOf" srcId="{22678AF4-B29B-458B-9D5F-D3BD9C050D07}" destId="{5A25BB86-4CD2-41B8-A7AB-E49DFF23AD72}" srcOrd="20" destOrd="0" presId="urn:microsoft.com/office/officeart/2005/8/layout/radial5"/>
    <dgm:cxn modelId="{428C71B2-15E3-40C3-914F-9844214E8E69}" type="presParOf" srcId="{22678AF4-B29B-458B-9D5F-D3BD9C050D07}" destId="{24F2FC46-BED4-4C34-8428-35D6D8A2E530}" srcOrd="21" destOrd="0" presId="urn:microsoft.com/office/officeart/2005/8/layout/radial5"/>
    <dgm:cxn modelId="{5EB78CD6-D7A4-48A4-8D8B-626B38579E92}" type="presParOf" srcId="{24F2FC46-BED4-4C34-8428-35D6D8A2E530}" destId="{DAEEE427-DB2F-459D-AF5A-FC9A2A848D63}" srcOrd="0" destOrd="0" presId="urn:microsoft.com/office/officeart/2005/8/layout/radial5"/>
    <dgm:cxn modelId="{0FEC3AB2-4AD4-4847-9E47-8555B0E8B7C5}" type="presParOf" srcId="{22678AF4-B29B-458B-9D5F-D3BD9C050D07}" destId="{D54F49D2-FC85-43E1-ACA7-155FDEA7834E}" srcOrd="2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5869-AF28-4A83-B37C-80D48628D335}">
      <dsp:nvSpPr>
        <dsp:cNvPr id="0" name=""/>
        <dsp:cNvSpPr/>
      </dsp:nvSpPr>
      <dsp:spPr>
        <a:xfrm>
          <a:off x="3750887" y="2053063"/>
          <a:ext cx="727825" cy="7278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smtClean="0"/>
            <a:t>Veteran</a:t>
          </a:r>
          <a:endParaRPr lang="en-US" sz="1200" kern="1200"/>
        </a:p>
      </dsp:txBody>
      <dsp:txXfrm>
        <a:off x="3857475" y="2159651"/>
        <a:ext cx="514649" cy="514649"/>
      </dsp:txXfrm>
    </dsp:sp>
    <dsp:sp modelId="{9331F004-CC44-4371-9E5E-4CFF114F526C}">
      <dsp:nvSpPr>
        <dsp:cNvPr id="0" name=""/>
        <dsp:cNvSpPr/>
      </dsp:nvSpPr>
      <dsp:spPr>
        <a:xfrm rot="16200000">
          <a:off x="3812417" y="1375915"/>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3849536" y="1462526"/>
        <a:ext cx="530527" cy="148476"/>
      </dsp:txXfrm>
    </dsp:sp>
    <dsp:sp modelId="{A4CCB4FF-6B2F-43AF-9790-78DA8AE8857B}">
      <dsp:nvSpPr>
        <dsp:cNvPr id="0" name=""/>
        <dsp:cNvSpPr/>
      </dsp:nvSpPr>
      <dsp:spPr>
        <a:xfrm>
          <a:off x="3659909" y="2215"/>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Immediate Family</a:t>
          </a:r>
        </a:p>
      </dsp:txBody>
      <dsp:txXfrm>
        <a:off x="3793143" y="135449"/>
        <a:ext cx="643313" cy="643313"/>
      </dsp:txXfrm>
    </dsp:sp>
    <dsp:sp modelId="{4E1D4063-6354-48BC-B3E6-7016AEF85C5C}">
      <dsp:nvSpPr>
        <dsp:cNvPr id="0" name=""/>
        <dsp:cNvSpPr/>
      </dsp:nvSpPr>
      <dsp:spPr>
        <a:xfrm rot="18163636">
          <a:off x="4308363" y="1521538"/>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325414" y="1602256"/>
        <a:ext cx="530527" cy="148476"/>
      </dsp:txXfrm>
    </dsp:sp>
    <dsp:sp modelId="{0CE2E3EB-0118-402D-8E96-5417B51D0EB5}">
      <dsp:nvSpPr>
        <dsp:cNvPr id="0" name=""/>
        <dsp:cNvSpPr/>
      </dsp:nvSpPr>
      <dsp:spPr>
        <a:xfrm>
          <a:off x="4719494" y="313337"/>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Nurse</a:t>
          </a:r>
        </a:p>
      </dsp:txBody>
      <dsp:txXfrm>
        <a:off x="4852728" y="446571"/>
        <a:ext cx="643313" cy="643313"/>
      </dsp:txXfrm>
    </dsp:sp>
    <dsp:sp modelId="{DB137C3D-4CB7-4B10-ACF4-B1A19095D4E1}">
      <dsp:nvSpPr>
        <dsp:cNvPr id="0" name=""/>
        <dsp:cNvSpPr/>
      </dsp:nvSpPr>
      <dsp:spPr>
        <a:xfrm rot="20127273">
          <a:off x="4646849" y="1912172"/>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650203" y="1977084"/>
        <a:ext cx="530527" cy="148476"/>
      </dsp:txXfrm>
    </dsp:sp>
    <dsp:sp modelId="{B5C7FA2D-25FB-4623-9AE3-B5013D2080D1}">
      <dsp:nvSpPr>
        <dsp:cNvPr id="0" name=""/>
        <dsp:cNvSpPr/>
      </dsp:nvSpPr>
      <dsp:spPr>
        <a:xfrm>
          <a:off x="5442669" y="1147925"/>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Spouse/Children</a:t>
          </a:r>
        </a:p>
      </dsp:txBody>
      <dsp:txXfrm>
        <a:off x="5575903" y="1281159"/>
        <a:ext cx="643313" cy="643313"/>
      </dsp:txXfrm>
    </dsp:sp>
    <dsp:sp modelId="{F37550CF-49EB-4198-A5E0-63332D846DDD}">
      <dsp:nvSpPr>
        <dsp:cNvPr id="0" name=""/>
        <dsp:cNvSpPr/>
      </dsp:nvSpPr>
      <dsp:spPr>
        <a:xfrm rot="490909">
          <a:off x="4720410" y="2423795"/>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720788" y="2468004"/>
        <a:ext cx="530527" cy="148476"/>
      </dsp:txXfrm>
    </dsp:sp>
    <dsp:sp modelId="{B2F17F33-F87F-436B-BEF0-E75C4240A161}">
      <dsp:nvSpPr>
        <dsp:cNvPr id="0" name=""/>
        <dsp:cNvSpPr/>
      </dsp:nvSpPr>
      <dsp:spPr>
        <a:xfrm>
          <a:off x="5599830" y="2241003"/>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Police Officer</a:t>
          </a:r>
        </a:p>
      </dsp:txBody>
      <dsp:txXfrm>
        <a:off x="5733064" y="2374237"/>
        <a:ext cx="643313" cy="643313"/>
      </dsp:txXfrm>
    </dsp:sp>
    <dsp:sp modelId="{14FF8617-DE82-4340-A6E5-EDFBB6F8AEF2}">
      <dsp:nvSpPr>
        <dsp:cNvPr id="0" name=""/>
        <dsp:cNvSpPr/>
      </dsp:nvSpPr>
      <dsp:spPr>
        <a:xfrm rot="2454545">
          <a:off x="4505689" y="2893968"/>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514755" y="2919152"/>
        <a:ext cx="530527" cy="148476"/>
      </dsp:txXfrm>
    </dsp:sp>
    <dsp:sp modelId="{CC297EC5-C01B-44DC-8114-3D63430B69DA}">
      <dsp:nvSpPr>
        <dsp:cNvPr id="0" name=""/>
        <dsp:cNvSpPr/>
      </dsp:nvSpPr>
      <dsp:spPr>
        <a:xfrm>
          <a:off x="5141079" y="3245526"/>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District Attorney</a:t>
          </a:r>
        </a:p>
      </dsp:txBody>
      <dsp:txXfrm>
        <a:off x="5274313" y="3378760"/>
        <a:ext cx="643313" cy="643313"/>
      </dsp:txXfrm>
    </dsp:sp>
    <dsp:sp modelId="{9B8AEF74-C18D-44E8-8FF0-6219195F2C7C}">
      <dsp:nvSpPr>
        <dsp:cNvPr id="0" name=""/>
        <dsp:cNvSpPr/>
      </dsp:nvSpPr>
      <dsp:spPr>
        <a:xfrm rot="4418182">
          <a:off x="4070859" y="3173416"/>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a:off x="4097520" y="3187293"/>
        <a:ext cx="530527" cy="148476"/>
      </dsp:txXfrm>
    </dsp:sp>
    <dsp:sp modelId="{941C6979-0DD8-4261-8D88-3CBC16D01B92}">
      <dsp:nvSpPr>
        <dsp:cNvPr id="0" name=""/>
        <dsp:cNvSpPr/>
      </dsp:nvSpPr>
      <dsp:spPr>
        <a:xfrm>
          <a:off x="4212068" y="3842566"/>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Judge</a:t>
          </a:r>
        </a:p>
      </dsp:txBody>
      <dsp:txXfrm>
        <a:off x="4345302" y="3975800"/>
        <a:ext cx="643313" cy="643313"/>
      </dsp:txXfrm>
    </dsp:sp>
    <dsp:sp modelId="{6A28BB73-2200-4E20-9531-AAEDDB21066B}">
      <dsp:nvSpPr>
        <dsp:cNvPr id="0" name=""/>
        <dsp:cNvSpPr/>
      </dsp:nvSpPr>
      <dsp:spPr>
        <a:xfrm rot="6381818">
          <a:off x="3553975" y="3173416"/>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3601552" y="3187293"/>
        <a:ext cx="530527" cy="148476"/>
      </dsp:txXfrm>
    </dsp:sp>
    <dsp:sp modelId="{92616A1B-B13E-439C-B052-72BD1353A101}">
      <dsp:nvSpPr>
        <dsp:cNvPr id="0" name=""/>
        <dsp:cNvSpPr/>
      </dsp:nvSpPr>
      <dsp:spPr>
        <a:xfrm>
          <a:off x="3107750" y="3842566"/>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Hospital</a:t>
          </a:r>
        </a:p>
      </dsp:txBody>
      <dsp:txXfrm>
        <a:off x="3240984" y="3975800"/>
        <a:ext cx="643313" cy="643313"/>
      </dsp:txXfrm>
    </dsp:sp>
    <dsp:sp modelId="{6F52F208-B545-4F0B-8BB3-44255DCFEE12}">
      <dsp:nvSpPr>
        <dsp:cNvPr id="0" name=""/>
        <dsp:cNvSpPr/>
      </dsp:nvSpPr>
      <dsp:spPr>
        <a:xfrm rot="8345455">
          <a:off x="3119145" y="2893968"/>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3184317" y="2919152"/>
        <a:ext cx="530527" cy="148476"/>
      </dsp:txXfrm>
    </dsp:sp>
    <dsp:sp modelId="{DD0CFEE1-D391-4928-B57B-FD06CACC6913}">
      <dsp:nvSpPr>
        <dsp:cNvPr id="0" name=""/>
        <dsp:cNvSpPr/>
      </dsp:nvSpPr>
      <dsp:spPr>
        <a:xfrm>
          <a:off x="2178738" y="3245526"/>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Friend</a:t>
          </a:r>
        </a:p>
      </dsp:txBody>
      <dsp:txXfrm>
        <a:off x="2311972" y="3378760"/>
        <a:ext cx="643313" cy="643313"/>
      </dsp:txXfrm>
    </dsp:sp>
    <dsp:sp modelId="{F47862C2-E189-4C0B-AD50-074B260381F6}">
      <dsp:nvSpPr>
        <dsp:cNvPr id="0" name=""/>
        <dsp:cNvSpPr/>
      </dsp:nvSpPr>
      <dsp:spPr>
        <a:xfrm rot="10309091">
          <a:off x="2904424" y="2423795"/>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2978284" y="2468004"/>
        <a:ext cx="530527" cy="148476"/>
      </dsp:txXfrm>
    </dsp:sp>
    <dsp:sp modelId="{B89CD3A8-0FD1-457E-8B15-5E6C286ABEFB}">
      <dsp:nvSpPr>
        <dsp:cNvPr id="0" name=""/>
        <dsp:cNvSpPr/>
      </dsp:nvSpPr>
      <dsp:spPr>
        <a:xfrm>
          <a:off x="1719988" y="2241003"/>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Co-Worker</a:t>
          </a:r>
        </a:p>
      </dsp:txBody>
      <dsp:txXfrm>
        <a:off x="1853222" y="2374237"/>
        <a:ext cx="643313" cy="643313"/>
      </dsp:txXfrm>
    </dsp:sp>
    <dsp:sp modelId="{A8D75A0D-9736-4E77-921E-BF127E954D6C}">
      <dsp:nvSpPr>
        <dsp:cNvPr id="0" name=""/>
        <dsp:cNvSpPr/>
      </dsp:nvSpPr>
      <dsp:spPr>
        <a:xfrm rot="12272727">
          <a:off x="2977985" y="1912172"/>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3048869" y="1977084"/>
        <a:ext cx="530527" cy="148476"/>
      </dsp:txXfrm>
    </dsp:sp>
    <dsp:sp modelId="{5A25BB86-4CD2-41B8-A7AB-E49DFF23AD72}">
      <dsp:nvSpPr>
        <dsp:cNvPr id="0" name=""/>
        <dsp:cNvSpPr/>
      </dsp:nvSpPr>
      <dsp:spPr>
        <a:xfrm>
          <a:off x="1877149" y="1147925"/>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County Worker</a:t>
          </a:r>
        </a:p>
      </dsp:txBody>
      <dsp:txXfrm>
        <a:off x="2010383" y="1281159"/>
        <a:ext cx="643313" cy="643313"/>
      </dsp:txXfrm>
    </dsp:sp>
    <dsp:sp modelId="{24F2FC46-BED4-4C34-8428-35D6D8A2E530}">
      <dsp:nvSpPr>
        <dsp:cNvPr id="0" name=""/>
        <dsp:cNvSpPr/>
      </dsp:nvSpPr>
      <dsp:spPr>
        <a:xfrm rot="14236364">
          <a:off x="3316471" y="1521538"/>
          <a:ext cx="604765" cy="247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3373658" y="1602256"/>
        <a:ext cx="530527" cy="148476"/>
      </dsp:txXfrm>
    </dsp:sp>
    <dsp:sp modelId="{D54F49D2-FC85-43E1-ACA7-155FDEA7834E}">
      <dsp:nvSpPr>
        <dsp:cNvPr id="0" name=""/>
        <dsp:cNvSpPr/>
      </dsp:nvSpPr>
      <dsp:spPr>
        <a:xfrm>
          <a:off x="2600323" y="313337"/>
          <a:ext cx="909781" cy="909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a:t>Doctor Office</a:t>
          </a:r>
        </a:p>
      </dsp:txBody>
      <dsp:txXfrm>
        <a:off x="2733557" y="446571"/>
        <a:ext cx="643313" cy="64331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C0CBDC-9C28-421A-8B48-C3901770D36F}" type="datetimeFigureOut">
              <a:rPr lang="en-US" smtClean="0"/>
              <a:pPr/>
              <a:t>1/21/2016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FDAB1-E0B2-48E9-AF8D-DF28A7D70052}" type="slidenum">
              <a:rPr lang="en-US" smtClean="0"/>
              <a:pPr/>
              <a:t>‹#›</a:t>
            </a:fld>
            <a:endParaRPr lang="en-US" dirty="0"/>
          </a:p>
        </p:txBody>
      </p:sp>
    </p:spTree>
    <p:extLst>
      <p:ext uri="{BB962C8B-B14F-4D97-AF65-F5344CB8AC3E}">
        <p14:creationId xmlns:p14="http://schemas.microsoft.com/office/powerpoint/2010/main" val="662324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1FDAB1-E0B2-48E9-AF8D-DF28A7D70052}"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FDAB1-E0B2-48E9-AF8D-DF28A7D70052}" type="slidenum">
              <a:rPr lang="en-US" smtClean="0"/>
              <a:pPr/>
              <a:t>8</a:t>
            </a:fld>
            <a:endParaRPr lang="en-US" dirty="0"/>
          </a:p>
        </p:txBody>
      </p:sp>
    </p:spTree>
    <p:extLst>
      <p:ext uri="{BB962C8B-B14F-4D97-AF65-F5344CB8AC3E}">
        <p14:creationId xmlns:p14="http://schemas.microsoft.com/office/powerpoint/2010/main" val="1435468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1FDAB1-E0B2-48E9-AF8D-DF28A7D70052}" type="slidenum">
              <a:rPr lang="en-US" smtClean="0"/>
              <a:pPr/>
              <a:t>13</a:t>
            </a:fld>
            <a:endParaRPr lang="en-US" dirty="0"/>
          </a:p>
        </p:txBody>
      </p:sp>
    </p:spTree>
    <p:extLst>
      <p:ext uri="{BB962C8B-B14F-4D97-AF65-F5344CB8AC3E}">
        <p14:creationId xmlns:p14="http://schemas.microsoft.com/office/powerpoint/2010/main" val="226533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F1FDAB1-E0B2-48E9-AF8D-DF28A7D70052}" type="slidenum">
              <a:rPr lang="en-US" smtClean="0"/>
              <a:pPr/>
              <a:t>14</a:t>
            </a:fld>
            <a:endParaRPr lang="en-US" dirty="0"/>
          </a:p>
        </p:txBody>
      </p:sp>
    </p:spTree>
    <p:extLst>
      <p:ext uri="{BB962C8B-B14F-4D97-AF65-F5344CB8AC3E}">
        <p14:creationId xmlns:p14="http://schemas.microsoft.com/office/powerpoint/2010/main" val="152429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F1FDAB1-E0B2-48E9-AF8D-DF28A7D70052}" type="slidenum">
              <a:rPr lang="en-US" smtClean="0"/>
              <a:pPr/>
              <a:t>18</a:t>
            </a:fld>
            <a:endParaRPr lang="en-US" dirty="0"/>
          </a:p>
        </p:txBody>
      </p:sp>
    </p:spTree>
    <p:extLst>
      <p:ext uri="{BB962C8B-B14F-4D97-AF65-F5344CB8AC3E}">
        <p14:creationId xmlns:p14="http://schemas.microsoft.com/office/powerpoint/2010/main" val="2265334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FDAB1-E0B2-48E9-AF8D-DF28A7D70052}" type="slidenum">
              <a:rPr lang="en-US" smtClean="0"/>
              <a:pPr/>
              <a:t>19</a:t>
            </a:fld>
            <a:endParaRPr lang="en-US" dirty="0"/>
          </a:p>
        </p:txBody>
      </p:sp>
    </p:spTree>
    <p:extLst>
      <p:ext uri="{BB962C8B-B14F-4D97-AF65-F5344CB8AC3E}">
        <p14:creationId xmlns:p14="http://schemas.microsoft.com/office/powerpoint/2010/main" val="152429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FDAB1-E0B2-48E9-AF8D-DF28A7D70052}" type="slidenum">
              <a:rPr lang="en-US" smtClean="0"/>
              <a:pPr/>
              <a:t>20</a:t>
            </a:fld>
            <a:endParaRPr lang="en-US" dirty="0"/>
          </a:p>
        </p:txBody>
      </p:sp>
    </p:spTree>
    <p:extLst>
      <p:ext uri="{BB962C8B-B14F-4D97-AF65-F5344CB8AC3E}">
        <p14:creationId xmlns:p14="http://schemas.microsoft.com/office/powerpoint/2010/main" val="2060087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228129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201496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345984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79267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341217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4176174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87712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120399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83964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15496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4829A-10D4-4093-BAF5-BA9091F4B13F}" type="datetimeFigureOut">
              <a:rPr lang="en-US" smtClean="0"/>
              <a:pPr/>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312452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4829A-10D4-4093-BAF5-BA9091F4B13F}" type="datetimeFigureOut">
              <a:rPr lang="en-US" smtClean="0"/>
              <a:pPr/>
              <a:t>1/21/2016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496F1-C963-4B46-9E65-2FC50E6966BF}" type="slidenum">
              <a:rPr lang="en-US" smtClean="0"/>
              <a:pPr/>
              <a:t>‹#›</a:t>
            </a:fld>
            <a:endParaRPr lang="en-US" dirty="0"/>
          </a:p>
        </p:txBody>
      </p:sp>
    </p:spTree>
    <p:extLst>
      <p:ext uri="{BB962C8B-B14F-4D97-AF65-F5344CB8AC3E}">
        <p14:creationId xmlns:p14="http://schemas.microsoft.com/office/powerpoint/2010/main" val="23349462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aketheconnection.net/conditions/schizophrenia?condition_id=8&amp;story_id=51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ideo" Target="https://www.youtube.com/embed/9e78jg499yU" TargetMode="Externa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nimh.nih.gov/index.shtml" TargetMode="External"/><Relationship Id="rId2" Type="http://schemas.openxmlformats.org/officeDocument/2006/relationships/hyperlink" Target="http://www.samhsa.gov/" TargetMode="External"/><Relationship Id="rId1" Type="http://schemas.openxmlformats.org/officeDocument/2006/relationships/slideLayout" Target="../slideLayouts/slideLayout2.xml"/><Relationship Id="rId5" Type="http://schemas.openxmlformats.org/officeDocument/2006/relationships/hyperlink" Target="http://maketheconnection.net/" TargetMode="External"/><Relationship Id="rId4" Type="http://schemas.openxmlformats.org/officeDocument/2006/relationships/hyperlink" Target="http://www.namiwisconsin.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057651"/>
          </a:xfrm>
        </p:spPr>
        <p:txBody>
          <a:bodyPr/>
          <a:lstStyle/>
          <a:p>
            <a:r>
              <a:rPr lang="en-US" dirty="0" smtClean="0">
                <a:solidFill>
                  <a:schemeClr val="bg1"/>
                </a:solidFill>
              </a:rPr>
              <a:t>Mental Health Awareness Education Summit</a:t>
            </a:r>
            <a:br>
              <a:rPr lang="en-US" dirty="0" smtClean="0">
                <a:solidFill>
                  <a:schemeClr val="bg1"/>
                </a:solidFill>
              </a:rPr>
            </a:br>
            <a:r>
              <a:rPr lang="en-US" dirty="0" smtClean="0">
                <a:solidFill>
                  <a:schemeClr val="bg1"/>
                </a:solidFill>
              </a:rPr>
              <a:t>January 23, 2016</a:t>
            </a:r>
            <a:endParaRPr lang="en-US" dirty="0">
              <a:solidFill>
                <a:schemeClr val="bg1"/>
              </a:solidFill>
            </a:endParaRPr>
          </a:p>
        </p:txBody>
      </p:sp>
      <p:sp>
        <p:nvSpPr>
          <p:cNvPr id="3" name="Subtitle 2"/>
          <p:cNvSpPr>
            <a:spLocks noGrp="1"/>
          </p:cNvSpPr>
          <p:nvPr>
            <p:ph type="subTitle" idx="1"/>
          </p:nvPr>
        </p:nvSpPr>
        <p:spPr>
          <a:xfrm>
            <a:off x="1371600" y="3200400"/>
            <a:ext cx="6400800" cy="2438400"/>
          </a:xfrm>
        </p:spPr>
        <p:txBody>
          <a:bodyPr/>
          <a:lstStyle/>
          <a:p>
            <a:r>
              <a:rPr lang="en-US" dirty="0" smtClean="0">
                <a:solidFill>
                  <a:schemeClr val="bg1"/>
                </a:solidFill>
              </a:rPr>
              <a:t>Faith Edgren &amp; </a:t>
            </a:r>
            <a:r>
              <a:rPr lang="en-US" dirty="0" err="1" smtClean="0">
                <a:solidFill>
                  <a:schemeClr val="bg1"/>
                </a:solidFill>
              </a:rPr>
              <a:t>Roxane</a:t>
            </a:r>
            <a:r>
              <a:rPr lang="en-US" dirty="0" smtClean="0">
                <a:solidFill>
                  <a:schemeClr val="bg1"/>
                </a:solidFill>
              </a:rPr>
              <a:t> Rausch </a:t>
            </a:r>
          </a:p>
          <a:p>
            <a:r>
              <a:rPr lang="en-US" dirty="0" err="1" smtClean="0">
                <a:solidFill>
                  <a:schemeClr val="bg1"/>
                </a:solidFill>
              </a:rPr>
              <a:t>MHICM</a:t>
            </a:r>
            <a:r>
              <a:rPr lang="en-US" dirty="0" smtClean="0">
                <a:solidFill>
                  <a:schemeClr val="bg1"/>
                </a:solidFill>
              </a:rPr>
              <a:t> RANGE</a:t>
            </a:r>
            <a:endParaRPr lang="en-US" dirty="0">
              <a:solidFill>
                <a:schemeClr val="bg1"/>
              </a:solidFill>
            </a:endParaRPr>
          </a:p>
        </p:txBody>
      </p:sp>
    </p:spTree>
    <p:extLst>
      <p:ext uri="{BB962C8B-B14F-4D97-AF65-F5344CB8AC3E}">
        <p14:creationId xmlns:p14="http://schemas.microsoft.com/office/powerpoint/2010/main" val="3042460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Schizophrenia</a:t>
            </a:r>
            <a:endParaRPr lang="en-US" dirty="0"/>
          </a:p>
        </p:txBody>
      </p:sp>
      <p:sp>
        <p:nvSpPr>
          <p:cNvPr id="3" name="Content Placeholder 2"/>
          <p:cNvSpPr>
            <a:spLocks noGrp="1"/>
          </p:cNvSpPr>
          <p:nvPr>
            <p:ph idx="1"/>
          </p:nvPr>
        </p:nvSpPr>
        <p:spPr/>
        <p:txBody>
          <a:bodyPr>
            <a:normAutofit/>
          </a:bodyPr>
          <a:lstStyle/>
          <a:p>
            <a:r>
              <a:rPr lang="en-US" dirty="0" smtClean="0"/>
              <a:t>1% of population has schizophrenia</a:t>
            </a:r>
          </a:p>
          <a:p>
            <a:r>
              <a:rPr lang="en-US" dirty="0" smtClean="0"/>
              <a:t>Most common psychotic disorder</a:t>
            </a:r>
          </a:p>
          <a:p>
            <a:r>
              <a:rPr lang="en-US" dirty="0" smtClean="0"/>
              <a:t>Increased risk of suicide</a:t>
            </a:r>
          </a:p>
          <a:p>
            <a:r>
              <a:rPr lang="en-US" dirty="0" smtClean="0"/>
              <a:t>Increased risk factor with positive family history of schizophrenia</a:t>
            </a:r>
          </a:p>
          <a:p>
            <a:r>
              <a:rPr lang="en-US" dirty="0" smtClean="0"/>
              <a:t>First break-adolescence or young adulthood</a:t>
            </a:r>
          </a:p>
          <a:p>
            <a:r>
              <a:rPr lang="en-US" dirty="0" smtClean="0"/>
              <a:t>Neurotransmitter involved-Dopamine</a:t>
            </a:r>
          </a:p>
        </p:txBody>
      </p:sp>
    </p:spTree>
    <p:extLst>
      <p:ext uri="{BB962C8B-B14F-4D97-AF65-F5344CB8AC3E}">
        <p14:creationId xmlns:p14="http://schemas.microsoft.com/office/powerpoint/2010/main" val="251262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cfs1\users\capassel24\Medications and Mental Health Picture Slides\Mental health diagnosis Schizophrenia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
            <a:ext cx="8610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451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cfs1\users\capassel24\Medications and Mental Health Picture Slides\Mental health diagnosis Hallucinations, Illusions, and Delus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898737"/>
            <a:ext cx="8229600" cy="5119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37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Symptoms of Schizophrenia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Hallucinations</a:t>
            </a:r>
          </a:p>
          <a:p>
            <a:r>
              <a:rPr lang="en-US" dirty="0" smtClean="0"/>
              <a:t>Delusions </a:t>
            </a:r>
          </a:p>
          <a:p>
            <a:r>
              <a:rPr lang="en-US" dirty="0" smtClean="0"/>
              <a:t>Psychosis</a:t>
            </a:r>
          </a:p>
          <a:p>
            <a:r>
              <a:rPr lang="en-US" dirty="0" smtClean="0"/>
              <a:t>Illusions</a:t>
            </a:r>
          </a:p>
          <a:p>
            <a:r>
              <a:rPr lang="en-US" dirty="0" smtClean="0"/>
              <a:t>Agitation</a:t>
            </a:r>
          </a:p>
          <a:p>
            <a:r>
              <a:rPr lang="en-US" dirty="0" smtClean="0"/>
              <a:t>Hostility</a:t>
            </a:r>
          </a:p>
          <a:p>
            <a:r>
              <a:rPr lang="en-US" dirty="0" smtClean="0"/>
              <a:t>Bizarre Behaviors</a:t>
            </a:r>
          </a:p>
          <a:p>
            <a:r>
              <a:rPr lang="en-US" dirty="0" smtClean="0"/>
              <a:t>Association Disturbances</a:t>
            </a:r>
          </a:p>
          <a:p>
            <a:r>
              <a:rPr lang="en-US" dirty="0" smtClean="0"/>
              <a:t>Disorganized Speech</a:t>
            </a:r>
          </a:p>
        </p:txBody>
      </p:sp>
    </p:spTree>
    <p:extLst>
      <p:ext uri="{BB962C8B-B14F-4D97-AF65-F5344CB8AC3E}">
        <p14:creationId xmlns:p14="http://schemas.microsoft.com/office/powerpoint/2010/main" val="432131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Symptoms of Schizophrenia</a:t>
            </a:r>
            <a:endParaRPr lang="en-US" dirty="0"/>
          </a:p>
        </p:txBody>
      </p:sp>
      <p:sp>
        <p:nvSpPr>
          <p:cNvPr id="3" name="Content Placeholder 2"/>
          <p:cNvSpPr>
            <a:spLocks noGrp="1"/>
          </p:cNvSpPr>
          <p:nvPr>
            <p:ph idx="1"/>
          </p:nvPr>
        </p:nvSpPr>
        <p:spPr/>
        <p:txBody>
          <a:bodyPr>
            <a:normAutofit lnSpcReduction="10000"/>
          </a:bodyPr>
          <a:lstStyle/>
          <a:p>
            <a:r>
              <a:rPr lang="en-US" dirty="0" err="1" smtClean="0"/>
              <a:t>Alogia</a:t>
            </a:r>
            <a:r>
              <a:rPr lang="en-US" dirty="0" smtClean="0"/>
              <a:t>, Affective Blunting, </a:t>
            </a:r>
            <a:r>
              <a:rPr lang="en-US" dirty="0" err="1" smtClean="0"/>
              <a:t>Avolition</a:t>
            </a:r>
            <a:r>
              <a:rPr lang="en-US" dirty="0" smtClean="0"/>
              <a:t> , Anhedonia and Restricted emotion</a:t>
            </a:r>
          </a:p>
          <a:p>
            <a:r>
              <a:rPr lang="en-US" dirty="0" smtClean="0"/>
              <a:t>Social withdrawal</a:t>
            </a:r>
          </a:p>
          <a:p>
            <a:r>
              <a:rPr lang="en-US" dirty="0" smtClean="0"/>
              <a:t>Dependency</a:t>
            </a:r>
          </a:p>
          <a:p>
            <a:r>
              <a:rPr lang="en-US" dirty="0" smtClean="0"/>
              <a:t>Lack of ego boundaries</a:t>
            </a:r>
          </a:p>
          <a:p>
            <a:r>
              <a:rPr lang="en-US" dirty="0" smtClean="0"/>
              <a:t>Concrete thought processes</a:t>
            </a:r>
          </a:p>
          <a:p>
            <a:r>
              <a:rPr lang="en-US" dirty="0" smtClean="0"/>
              <a:t>Lack of self-care</a:t>
            </a:r>
          </a:p>
          <a:p>
            <a:r>
              <a:rPr lang="en-US" dirty="0" smtClean="0"/>
              <a:t>Sleep disturbance</a:t>
            </a:r>
            <a:endParaRPr lang="en-US" dirty="0"/>
          </a:p>
        </p:txBody>
      </p:sp>
    </p:spTree>
    <p:extLst>
      <p:ext uri="{BB962C8B-B14F-4D97-AF65-F5344CB8AC3E}">
        <p14:creationId xmlns:p14="http://schemas.microsoft.com/office/powerpoint/2010/main" val="4102188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51344"/>
            <a:ext cx="8915400" cy="452431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nurse working with a client who is newly diagnosed with schizophrenia </a:t>
            </a:r>
            <a:r>
              <a:rPr lang="en-US" sz="2400" dirty="0" smtClean="0">
                <a:latin typeface="Times New Roman" panose="02020603050405020304" pitchFamily="18" charset="0"/>
                <a:cs typeface="Times New Roman" panose="02020603050405020304" pitchFamily="18" charset="0"/>
              </a:rPr>
              <a:t>would include </a:t>
            </a:r>
            <a:r>
              <a:rPr lang="en-US" sz="2400" dirty="0">
                <a:latin typeface="Times New Roman" panose="02020603050405020304" pitchFamily="18" charset="0"/>
                <a:cs typeface="Times New Roman" panose="02020603050405020304" pitchFamily="18" charset="0"/>
              </a:rPr>
              <a:t>which of the following in the client's teaching?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Schizophrenia is curable if the correct medication and dosages are achieved.”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Schizophrenia has been found to be nonresponsive to medications, and we will </a:t>
            </a:r>
            <a:r>
              <a:rPr lang="en-US" sz="2400" dirty="0" smtClean="0">
                <a:latin typeface="Times New Roman" panose="02020603050405020304" pitchFamily="18" charset="0"/>
                <a:cs typeface="Times New Roman" panose="02020603050405020304" pitchFamily="18" charset="0"/>
              </a:rPr>
              <a:t>work </a:t>
            </a:r>
            <a:r>
              <a:rPr lang="en-US" sz="2400" dirty="0">
                <a:latin typeface="Times New Roman" panose="02020603050405020304" pitchFamily="18" charset="0"/>
                <a:cs typeface="Times New Roman" panose="02020603050405020304" pitchFamily="18" charset="0"/>
              </a:rPr>
              <a:t>mostly on helping you with daily activities.”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c.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Schizophrenia is caused by pathology in the cerebellum, and there are </a:t>
            </a:r>
            <a:r>
              <a:rPr lang="en-US" sz="2400" dirty="0" smtClean="0">
                <a:latin typeface="Times New Roman" panose="02020603050405020304" pitchFamily="18" charset="0"/>
                <a:cs typeface="Times New Roman" panose="02020603050405020304" pitchFamily="18" charset="0"/>
              </a:rPr>
              <a:t>medications </a:t>
            </a:r>
            <a:r>
              <a:rPr lang="en-US" sz="2400" dirty="0">
                <a:latin typeface="Times New Roman" panose="02020603050405020304" pitchFamily="18" charset="0"/>
                <a:cs typeface="Times New Roman" panose="02020603050405020304" pitchFamily="18" charset="0"/>
              </a:rPr>
              <a:t>that are helpful in this area.”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d.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Schizophrenia is an illness that involves neurotransmitters, most particularly the </a:t>
            </a:r>
            <a:r>
              <a:rPr lang="en-US" sz="2400" dirty="0" smtClean="0">
                <a:latin typeface="Times New Roman" panose="02020603050405020304" pitchFamily="18" charset="0"/>
                <a:cs typeface="Times New Roman" panose="02020603050405020304" pitchFamily="18" charset="0"/>
              </a:rPr>
              <a:t>dopamine </a:t>
            </a:r>
            <a:r>
              <a:rPr lang="en-US" sz="2400" dirty="0">
                <a:latin typeface="Times New Roman" panose="02020603050405020304" pitchFamily="18" charset="0"/>
                <a:cs typeface="Times New Roman" panose="02020603050405020304" pitchFamily="18" charset="0"/>
              </a:rPr>
              <a:t>system.” </a:t>
            </a:r>
          </a:p>
        </p:txBody>
      </p:sp>
    </p:spTree>
    <p:extLst>
      <p:ext uri="{BB962C8B-B14F-4D97-AF65-F5344CB8AC3E}">
        <p14:creationId xmlns:p14="http://schemas.microsoft.com/office/powerpoint/2010/main" val="3970739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Helps Mindy Manage Schizophrenia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https://maketheconnection.net/conditions/schizophrenia?condition_id=8&amp;story_id=517</a:t>
            </a:r>
            <a:endParaRPr lang="en-US" dirty="0" smtClean="0"/>
          </a:p>
          <a:p>
            <a:endParaRPr lang="en-US" dirty="0" smtClean="0"/>
          </a:p>
          <a:p>
            <a:r>
              <a:rPr lang="en-US" dirty="0" smtClean="0"/>
              <a:t>Mindy joined the Navy, but her enlistment was cut short with the onset of schizophrenic symptoms. After her military discharge, she began counseling at VA. Her medical team helped her understand her condition and find ways to manage her symptoms. Consistent professional support enables Mindy to find solutions for living well.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Schizoaffective</a:t>
            </a:r>
            <a:endParaRPr lang="en-US" dirty="0"/>
          </a:p>
        </p:txBody>
      </p:sp>
      <p:sp>
        <p:nvSpPr>
          <p:cNvPr id="3" name="Content Placeholder 2"/>
          <p:cNvSpPr>
            <a:spLocks noGrp="1"/>
          </p:cNvSpPr>
          <p:nvPr>
            <p:ph idx="1"/>
          </p:nvPr>
        </p:nvSpPr>
        <p:spPr/>
        <p:txBody>
          <a:bodyPr>
            <a:normAutofit/>
          </a:bodyPr>
          <a:lstStyle/>
          <a:p>
            <a:r>
              <a:rPr lang="en-US" dirty="0" smtClean="0"/>
              <a:t>Is a major psychiatric disorder similar to schizophrenia</a:t>
            </a:r>
          </a:p>
          <a:p>
            <a:r>
              <a:rPr lang="en-US" dirty="0" smtClean="0"/>
              <a:t>Is a biological disorder which likely results from an imbalance in brain chemicals</a:t>
            </a:r>
          </a:p>
          <a:p>
            <a:r>
              <a:rPr lang="en-US" dirty="0" smtClean="0"/>
              <a:t>Develops in about 1 in 200 people (.05%)</a:t>
            </a:r>
          </a:p>
          <a:p>
            <a:r>
              <a:rPr lang="en-US" dirty="0" smtClean="0"/>
              <a:t>Affects all aspects of daily living, including work, social relationships and self-care</a:t>
            </a:r>
          </a:p>
        </p:txBody>
      </p:sp>
      <p:sp>
        <p:nvSpPr>
          <p:cNvPr id="23554" name="AutoShape 2" descr="Image result for images of schizoaffectiv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Image result for images of schizoaffectiv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Image result for images of schizoaffectiv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0" name="AutoShape 8" descr="Image result for images of schizoaffectiv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12626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Symptoms of Schizoaffective</a:t>
            </a:r>
            <a:endParaRPr lang="en-US" dirty="0"/>
          </a:p>
        </p:txBody>
      </p:sp>
      <p:sp>
        <p:nvSpPr>
          <p:cNvPr id="3" name="Content Placeholder 2"/>
          <p:cNvSpPr>
            <a:spLocks noGrp="1"/>
          </p:cNvSpPr>
          <p:nvPr>
            <p:ph idx="1"/>
          </p:nvPr>
        </p:nvSpPr>
        <p:spPr/>
        <p:txBody>
          <a:bodyPr>
            <a:normAutofit/>
          </a:bodyPr>
          <a:lstStyle/>
          <a:p>
            <a:r>
              <a:rPr lang="en-US" dirty="0" smtClean="0"/>
              <a:t>Hallucinations</a:t>
            </a:r>
          </a:p>
          <a:p>
            <a:r>
              <a:rPr lang="en-US" dirty="0" smtClean="0"/>
              <a:t>Delusions </a:t>
            </a:r>
          </a:p>
          <a:p>
            <a:r>
              <a:rPr lang="en-US" dirty="0" smtClean="0"/>
              <a:t>Thinking Disturbances</a:t>
            </a:r>
          </a:p>
        </p:txBody>
      </p:sp>
    </p:spTree>
    <p:extLst>
      <p:ext uri="{BB962C8B-B14F-4D97-AF65-F5344CB8AC3E}">
        <p14:creationId xmlns:p14="http://schemas.microsoft.com/office/powerpoint/2010/main" val="432131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Symptoms of Schizophrenia</a:t>
            </a:r>
            <a:endParaRPr lang="en-US" dirty="0"/>
          </a:p>
        </p:txBody>
      </p:sp>
      <p:sp>
        <p:nvSpPr>
          <p:cNvPr id="3" name="Content Placeholder 2"/>
          <p:cNvSpPr>
            <a:spLocks noGrp="1"/>
          </p:cNvSpPr>
          <p:nvPr>
            <p:ph idx="1"/>
          </p:nvPr>
        </p:nvSpPr>
        <p:spPr/>
        <p:txBody>
          <a:bodyPr>
            <a:normAutofit/>
          </a:bodyPr>
          <a:lstStyle/>
          <a:p>
            <a:r>
              <a:rPr lang="en-US" dirty="0" smtClean="0"/>
              <a:t>Affective Blunting</a:t>
            </a:r>
          </a:p>
          <a:p>
            <a:r>
              <a:rPr lang="en-US" dirty="0" smtClean="0"/>
              <a:t>Anhedonia </a:t>
            </a:r>
            <a:r>
              <a:rPr lang="en-US" sz="3000" dirty="0" smtClean="0"/>
              <a:t>(Decrease in ability to experience pleasure)</a:t>
            </a:r>
          </a:p>
          <a:p>
            <a:r>
              <a:rPr lang="en-US" dirty="0" smtClean="0"/>
              <a:t>Apathy</a:t>
            </a:r>
          </a:p>
          <a:p>
            <a:r>
              <a:rPr lang="en-US" dirty="0" smtClean="0"/>
              <a:t>Poverty of Speech or Content of Speech</a:t>
            </a:r>
          </a:p>
          <a:p>
            <a:r>
              <a:rPr lang="en-US" dirty="0" smtClean="0"/>
              <a:t>Inattention</a:t>
            </a:r>
          </a:p>
        </p:txBody>
      </p:sp>
    </p:spTree>
    <p:extLst>
      <p:ext uri="{BB962C8B-B14F-4D97-AF65-F5344CB8AC3E}">
        <p14:creationId xmlns:p14="http://schemas.microsoft.com/office/powerpoint/2010/main" val="410218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MHICM</a:t>
            </a:r>
            <a:r>
              <a:rPr lang="en-US" dirty="0" smtClean="0"/>
              <a:t> RANGE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Mental Health Intensive Case Management (MHICM) Rural Access Network for Growth Enhancement (RANGE)</a:t>
            </a:r>
          </a:p>
          <a:p>
            <a:r>
              <a:rPr lang="en-US" dirty="0" smtClean="0"/>
              <a:t>We are the only RANGE in Wisconsin</a:t>
            </a:r>
          </a:p>
          <a:p>
            <a:r>
              <a:rPr lang="en-US" dirty="0" smtClean="0"/>
              <a:t>Team of 4: Psychiatrist, RN and Social Workers</a:t>
            </a:r>
          </a:p>
          <a:p>
            <a:r>
              <a:rPr lang="en-US" dirty="0" smtClean="0"/>
              <a:t>Eligibility:</a:t>
            </a:r>
          </a:p>
          <a:p>
            <a:pPr lvl="1"/>
            <a:r>
              <a:rPr lang="en-US" dirty="0" smtClean="0"/>
              <a:t>Veteran</a:t>
            </a:r>
          </a:p>
          <a:p>
            <a:pPr lvl="1"/>
            <a:r>
              <a:rPr lang="en-US" dirty="0" smtClean="0"/>
              <a:t>Enrolled in VA Healthcare</a:t>
            </a:r>
          </a:p>
          <a:p>
            <a:pPr lvl="1"/>
            <a:r>
              <a:rPr lang="en-US" dirty="0" smtClean="0"/>
              <a:t>Reside 65 miles from Waupaca, WI</a:t>
            </a:r>
          </a:p>
          <a:p>
            <a:pPr lvl="1"/>
            <a:r>
              <a:rPr lang="en-US" dirty="0" smtClean="0"/>
              <a:t>Currently underserved</a:t>
            </a:r>
          </a:p>
          <a:p>
            <a:pPr lvl="1"/>
            <a:r>
              <a:rPr lang="en-US" dirty="0" smtClean="0"/>
              <a:t>Clinically Appropriate</a:t>
            </a:r>
            <a:endParaRPr lang="en-US" dirty="0"/>
          </a:p>
        </p:txBody>
      </p:sp>
    </p:spTree>
    <p:extLst>
      <p:ext uri="{BB962C8B-B14F-4D97-AF65-F5344CB8AC3E}">
        <p14:creationId xmlns:p14="http://schemas.microsoft.com/office/powerpoint/2010/main" val="2114117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a:t>
            </a:r>
            <a:endParaRPr lang="en-US" dirty="0"/>
          </a:p>
        </p:txBody>
      </p:sp>
      <p:pic>
        <p:nvPicPr>
          <p:cNvPr id="4098" name="Picture 2" descr="C:\Users\capassel24\AppData\Local\Microsoft\Windows\Temporary Internet Files\Content.IE5\1I2QFERD\MC90015150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850" y="1161363"/>
            <a:ext cx="3200400" cy="355351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apassel24\AppData\Local\Microsoft\Windows\Temporary Internet Files\Content.IE5\86T5CFY0\MC90004857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71750" y="1944513"/>
            <a:ext cx="3372402" cy="355351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capassel24\AppData\Local\Microsoft\Windows\Temporary Internet Files\Content.IE5\263O04TB\MC90044152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36975" y="1447801"/>
            <a:ext cx="167005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apassel24\AppData\Local\Microsoft\Windows\Temporary Internet Files\Content.IE5\1I2QFERD\MC90038359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38752" y="4142091"/>
            <a:ext cx="1981200" cy="2347211"/>
          </a:xfrm>
          <a:prstGeom prst="rect">
            <a:avLst/>
          </a:prstGeom>
          <a:noFill/>
          <a:extLst>
            <a:ext uri="{909E8E84-426E-40DD-AFC4-6F175D3DCCD1}">
              <a14:hiddenFill xmlns:a14="http://schemas.microsoft.com/office/drawing/2010/main">
                <a:solidFill>
                  <a:srgbClr val="FFFFFF"/>
                </a:solidFill>
              </a14:hiddenFill>
            </a:ext>
          </a:extLst>
        </p:spPr>
      </p:pic>
      <p:pic>
        <p:nvPicPr>
          <p:cNvPr id="4" name="9e78jg499yU"/>
          <p:cNvPicPr>
            <a:picLocks noRot="1" noChangeAspect="1"/>
          </p:cNvPicPr>
          <p:nvPr>
            <a:videoFile r:link="rId1"/>
          </p:nvPr>
        </p:nvPicPr>
        <p:blipFill>
          <a:blip r:embed="rId8" cstate="print"/>
          <a:stretch>
            <a:fillRect/>
          </a:stretch>
        </p:blipFill>
        <p:spPr>
          <a:xfrm>
            <a:off x="271850" y="4572000"/>
            <a:ext cx="3807717" cy="2141841"/>
          </a:xfrm>
          <a:prstGeom prst="rect">
            <a:avLst/>
          </a:prstGeom>
        </p:spPr>
      </p:pic>
    </p:spTree>
    <p:extLst>
      <p:ext uri="{BB962C8B-B14F-4D97-AF65-F5344CB8AC3E}">
        <p14:creationId xmlns:p14="http://schemas.microsoft.com/office/powerpoint/2010/main" val="29516290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a:t>
            </a:r>
            <a:endParaRPr lang="en-US" dirty="0"/>
          </a:p>
        </p:txBody>
      </p:sp>
      <p:sp>
        <p:nvSpPr>
          <p:cNvPr id="3" name="Content Placeholder 2"/>
          <p:cNvSpPr>
            <a:spLocks noGrp="1"/>
          </p:cNvSpPr>
          <p:nvPr>
            <p:ph idx="1"/>
          </p:nvPr>
        </p:nvSpPr>
        <p:spPr/>
        <p:txBody>
          <a:bodyPr>
            <a:normAutofit/>
          </a:bodyPr>
          <a:lstStyle/>
          <a:p>
            <a:r>
              <a:rPr lang="en-US" altLang="en-US" sz="2800" dirty="0"/>
              <a:t>Manic phase</a:t>
            </a:r>
            <a:r>
              <a:rPr lang="en-US" altLang="en-US" sz="2800" dirty="0" smtClean="0"/>
              <a:t>: (Required)</a:t>
            </a:r>
            <a:endParaRPr lang="en-US" altLang="en-US" sz="2800" dirty="0"/>
          </a:p>
          <a:p>
            <a:pPr lvl="1"/>
            <a:r>
              <a:rPr lang="en-US" altLang="en-US" dirty="0"/>
              <a:t>Disturbed sleep pattern</a:t>
            </a:r>
          </a:p>
          <a:p>
            <a:pPr lvl="1"/>
            <a:r>
              <a:rPr lang="en-US" altLang="en-US" dirty="0"/>
              <a:t>Sleep deprivation</a:t>
            </a:r>
          </a:p>
          <a:p>
            <a:pPr lvl="1"/>
            <a:r>
              <a:rPr lang="en-US" altLang="en-US" dirty="0"/>
              <a:t>Imbalanced nutrition</a:t>
            </a:r>
          </a:p>
          <a:p>
            <a:pPr lvl="1"/>
            <a:r>
              <a:rPr lang="en-US" altLang="en-US" dirty="0"/>
              <a:t>Hypothermia</a:t>
            </a:r>
          </a:p>
          <a:p>
            <a:pPr lvl="1"/>
            <a:r>
              <a:rPr lang="en-US" altLang="en-US" dirty="0"/>
              <a:t>Deficient fluid volume</a:t>
            </a:r>
          </a:p>
          <a:p>
            <a:pPr lvl="1"/>
            <a:r>
              <a:rPr lang="en-US" altLang="en-US" dirty="0"/>
              <a:t>Noncompliance </a:t>
            </a:r>
          </a:p>
        </p:txBody>
      </p:sp>
    </p:spTree>
    <p:extLst>
      <p:ext uri="{BB962C8B-B14F-4D97-AF65-F5344CB8AC3E}">
        <p14:creationId xmlns:p14="http://schemas.microsoft.com/office/powerpoint/2010/main" val="725473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endParaRPr lang="en-US" altLang="en-US" sz="2800" dirty="0" smtClean="0"/>
          </a:p>
          <a:p>
            <a:r>
              <a:rPr lang="en-US" altLang="en-US" sz="2800" dirty="0" smtClean="0"/>
              <a:t>Hypomanic:</a:t>
            </a:r>
          </a:p>
          <a:p>
            <a:pPr lvl="1"/>
            <a:r>
              <a:rPr lang="en-US" altLang="en-US" sz="2400" dirty="0" smtClean="0"/>
              <a:t>Inflated self-esteem</a:t>
            </a:r>
          </a:p>
          <a:p>
            <a:pPr lvl="1"/>
            <a:r>
              <a:rPr lang="en-US" altLang="en-US" sz="2400" dirty="0" smtClean="0"/>
              <a:t>Decreased need for sleep</a:t>
            </a:r>
          </a:p>
          <a:p>
            <a:pPr lvl="1"/>
            <a:r>
              <a:rPr lang="en-US" altLang="en-US" sz="2400" dirty="0" smtClean="0"/>
              <a:t>More talkative or pressured to keep talking</a:t>
            </a:r>
          </a:p>
          <a:p>
            <a:pPr lvl="1"/>
            <a:r>
              <a:rPr lang="en-US" altLang="en-US" sz="2400" dirty="0" smtClean="0"/>
              <a:t>Flight of ideas</a:t>
            </a:r>
          </a:p>
          <a:p>
            <a:pPr lvl="1"/>
            <a:r>
              <a:rPr lang="en-US" altLang="en-US" sz="2400" dirty="0" smtClean="0"/>
              <a:t>Increase in goal-directed activity</a:t>
            </a:r>
            <a:endParaRPr lang="en-US" sz="2800" dirty="0"/>
          </a:p>
        </p:txBody>
      </p:sp>
    </p:spTree>
    <p:extLst>
      <p:ext uri="{BB962C8B-B14F-4D97-AF65-F5344CB8AC3E}">
        <p14:creationId xmlns:p14="http://schemas.microsoft.com/office/powerpoint/2010/main" val="2176099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cont’d</a:t>
            </a:r>
            <a:endParaRPr lang="en-US" dirty="0"/>
          </a:p>
        </p:txBody>
      </p:sp>
      <p:sp>
        <p:nvSpPr>
          <p:cNvPr id="3" name="Content Placeholder 2"/>
          <p:cNvSpPr>
            <a:spLocks noGrp="1"/>
          </p:cNvSpPr>
          <p:nvPr>
            <p:ph idx="1"/>
          </p:nvPr>
        </p:nvSpPr>
        <p:spPr>
          <a:xfrm>
            <a:off x="457200" y="1295400"/>
            <a:ext cx="8229600" cy="5105400"/>
          </a:xfrm>
        </p:spPr>
        <p:txBody>
          <a:bodyPr>
            <a:noAutofit/>
          </a:bodyPr>
          <a:lstStyle/>
          <a:p>
            <a:pPr marL="457200" lvl="1" indent="0">
              <a:buNone/>
            </a:pPr>
            <a:endParaRPr lang="en-US" altLang="en-US" sz="2400" dirty="0" smtClean="0"/>
          </a:p>
          <a:p>
            <a:r>
              <a:rPr lang="en-US" altLang="en-US" sz="2800" dirty="0" smtClean="0"/>
              <a:t>Depressive </a:t>
            </a:r>
            <a:r>
              <a:rPr lang="en-US" altLang="en-US" sz="2800" dirty="0"/>
              <a:t>phase:</a:t>
            </a:r>
          </a:p>
          <a:p>
            <a:pPr lvl="1"/>
            <a:r>
              <a:rPr lang="en-US" altLang="en-US" dirty="0"/>
              <a:t>Disturbed sleep pattern</a:t>
            </a:r>
          </a:p>
          <a:p>
            <a:pPr lvl="1"/>
            <a:r>
              <a:rPr lang="en-US" altLang="en-US" dirty="0"/>
              <a:t>Imbalanced nutrition</a:t>
            </a:r>
          </a:p>
          <a:p>
            <a:pPr lvl="1"/>
            <a:r>
              <a:rPr lang="en-US" altLang="en-US" dirty="0"/>
              <a:t>Fatigue</a:t>
            </a:r>
          </a:p>
          <a:p>
            <a:pPr lvl="1"/>
            <a:r>
              <a:rPr lang="en-US" altLang="en-US" dirty="0"/>
              <a:t>Self-care deficit</a:t>
            </a:r>
          </a:p>
          <a:p>
            <a:pPr lvl="1"/>
            <a:r>
              <a:rPr lang="en-US" altLang="en-US" dirty="0"/>
              <a:t>Nausea</a:t>
            </a:r>
          </a:p>
          <a:p>
            <a:pPr lvl="1"/>
            <a:r>
              <a:rPr lang="en-US" altLang="en-US" dirty="0"/>
              <a:t>Disturbed thought processes</a:t>
            </a:r>
          </a:p>
          <a:p>
            <a:pPr lvl="1"/>
            <a:r>
              <a:rPr lang="en-US" altLang="en-US" dirty="0"/>
              <a:t>Sexual dysfunction </a:t>
            </a:r>
          </a:p>
          <a:p>
            <a:r>
              <a:rPr lang="en-US" sz="2800" dirty="0" smtClean="0"/>
              <a:t>-Self-injury</a:t>
            </a:r>
            <a:endParaRPr lang="en-US" sz="2800" dirty="0"/>
          </a:p>
        </p:txBody>
      </p:sp>
    </p:spTree>
    <p:extLst>
      <p:ext uri="{BB962C8B-B14F-4D97-AF65-F5344CB8AC3E}">
        <p14:creationId xmlns:p14="http://schemas.microsoft.com/office/powerpoint/2010/main" val="4117426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nSpc>
                <a:spcPct val="80000"/>
              </a:lnSpc>
            </a:pPr>
            <a:r>
              <a:rPr lang="en-US" altLang="en-US" sz="2400" dirty="0"/>
              <a:t>Manic episode: an abnormally and persistently elevated, expansive, or irritable mood for a duration of at least 1 week </a:t>
            </a:r>
          </a:p>
          <a:p>
            <a:pPr>
              <a:lnSpc>
                <a:spcPct val="80000"/>
              </a:lnSpc>
            </a:pPr>
            <a:r>
              <a:rPr lang="en-US" altLang="en-US" sz="2400" dirty="0"/>
              <a:t>Three (or four if the mood is irritable) of seven additional symptoms: </a:t>
            </a:r>
          </a:p>
          <a:p>
            <a:pPr lvl="1">
              <a:lnSpc>
                <a:spcPct val="80000"/>
              </a:lnSpc>
            </a:pPr>
            <a:r>
              <a:rPr lang="en-US" altLang="en-US" sz="2400" dirty="0"/>
              <a:t>Inflated self-esteem or grandiosity</a:t>
            </a:r>
          </a:p>
          <a:p>
            <a:pPr lvl="1">
              <a:lnSpc>
                <a:spcPct val="80000"/>
              </a:lnSpc>
            </a:pPr>
            <a:r>
              <a:rPr lang="en-US" altLang="en-US" sz="2400" dirty="0"/>
              <a:t>Decreased need for sleep</a:t>
            </a:r>
          </a:p>
          <a:p>
            <a:pPr lvl="1">
              <a:lnSpc>
                <a:spcPct val="80000"/>
              </a:lnSpc>
            </a:pPr>
            <a:r>
              <a:rPr lang="en-US" altLang="en-US" sz="2400" dirty="0"/>
              <a:t>Being more talkative or having pressured speech</a:t>
            </a:r>
          </a:p>
          <a:p>
            <a:pPr lvl="1">
              <a:lnSpc>
                <a:spcPct val="80000"/>
              </a:lnSpc>
            </a:pPr>
            <a:r>
              <a:rPr lang="en-US" altLang="en-US" sz="2400" dirty="0"/>
              <a:t>Flight of ideas or racing thoughts</a:t>
            </a:r>
          </a:p>
          <a:p>
            <a:pPr lvl="1">
              <a:lnSpc>
                <a:spcPct val="80000"/>
              </a:lnSpc>
            </a:pPr>
            <a:r>
              <a:rPr lang="en-US" altLang="en-US" sz="2400" dirty="0"/>
              <a:t>Distractibility</a:t>
            </a:r>
          </a:p>
          <a:p>
            <a:pPr lvl="1">
              <a:lnSpc>
                <a:spcPct val="80000"/>
              </a:lnSpc>
            </a:pPr>
            <a:r>
              <a:rPr lang="en-US" altLang="en-US" sz="2400" dirty="0"/>
              <a:t>Increase in goal-directed activity or psychomotor agitation</a:t>
            </a:r>
          </a:p>
          <a:p>
            <a:pPr lvl="1">
              <a:lnSpc>
                <a:spcPct val="80000"/>
              </a:lnSpc>
            </a:pPr>
            <a:r>
              <a:rPr lang="en-US" altLang="en-US" sz="2400" dirty="0"/>
              <a:t>Excessive involvement in pleasurable activities that have a high potential for painful consequences </a:t>
            </a:r>
            <a:endParaRPr lang="en-US" altLang="en-US" sz="2400" dirty="0" smtClean="0"/>
          </a:p>
          <a:p>
            <a:pPr lvl="1">
              <a:lnSpc>
                <a:spcPct val="80000"/>
              </a:lnSpc>
            </a:pPr>
            <a:r>
              <a:rPr lang="en-US" altLang="en-US" sz="2400" dirty="0" smtClean="0"/>
              <a:t>https://www.youtube.com/watch?v=oUI5xS_IH24</a:t>
            </a:r>
          </a:p>
        </p:txBody>
      </p:sp>
    </p:spTree>
    <p:extLst>
      <p:ext uri="{BB962C8B-B14F-4D97-AF65-F5344CB8AC3E}">
        <p14:creationId xmlns:p14="http://schemas.microsoft.com/office/powerpoint/2010/main" val="4105327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cfs1\users\capassel24\Medications and Mental Health Picture Slides\Mental health diagnosis Manic Attack-Primary Symptoms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371600"/>
            <a:ext cx="7924800" cy="4678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790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Activity</a:t>
            </a:r>
            <a:endParaRPr lang="en-US" dirty="0"/>
          </a:p>
        </p:txBody>
      </p:sp>
      <p:sp>
        <p:nvSpPr>
          <p:cNvPr id="3" name="Content Placeholder 2"/>
          <p:cNvSpPr>
            <a:spLocks noGrp="1"/>
          </p:cNvSpPr>
          <p:nvPr>
            <p:ph idx="1"/>
          </p:nvPr>
        </p:nvSpPr>
        <p:spPr/>
        <p:txBody>
          <a:bodyPr/>
          <a:lstStyle/>
          <a:p>
            <a:r>
              <a:rPr lang="en-US" dirty="0" smtClean="0"/>
              <a:t>This is Sam….</a:t>
            </a:r>
            <a:endParaRPr lang="en-US" dirty="0"/>
          </a:p>
        </p:txBody>
      </p:sp>
    </p:spTree>
    <p:extLst>
      <p:ext uri="{BB962C8B-B14F-4D97-AF65-F5344CB8AC3E}">
        <p14:creationId xmlns:p14="http://schemas.microsoft.com/office/powerpoint/2010/main" val="2603380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Activity</a:t>
            </a:r>
            <a:endParaRPr lang="en-US" dirty="0"/>
          </a:p>
        </p:txBody>
      </p:sp>
      <p:graphicFrame>
        <p:nvGraphicFramePr>
          <p:cNvPr id="4" name="Content Placeholder 3"/>
          <p:cNvGraphicFramePr>
            <a:graphicFrameLocks noGrp="1"/>
          </p:cNvGraphicFramePr>
          <p:nvPr>
            <p:ph idx="1"/>
          </p:nvPr>
        </p:nvGraphicFramePr>
        <p:xfrm>
          <a:off x="457200" y="1371600"/>
          <a:ext cx="82296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137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QUESTIONS ???</a:t>
            </a:r>
            <a:endParaRPr lang="en-US" dirty="0"/>
          </a:p>
        </p:txBody>
      </p:sp>
    </p:spTree>
    <p:extLst>
      <p:ext uri="{BB962C8B-B14F-4D97-AF65-F5344CB8AC3E}">
        <p14:creationId xmlns:p14="http://schemas.microsoft.com/office/powerpoint/2010/main" val="2309406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RESOURCES</a:t>
            </a:r>
            <a:endParaRPr lang="en-US" dirty="0"/>
          </a:p>
        </p:txBody>
      </p:sp>
      <p:sp>
        <p:nvSpPr>
          <p:cNvPr id="3" name="Content Placeholder 2"/>
          <p:cNvSpPr>
            <a:spLocks noGrp="1"/>
          </p:cNvSpPr>
          <p:nvPr>
            <p:ph idx="1"/>
          </p:nvPr>
        </p:nvSpPr>
        <p:spPr/>
        <p:txBody>
          <a:bodyPr>
            <a:normAutofit fontScale="85000" lnSpcReduction="20000"/>
          </a:bodyPr>
          <a:lstStyle/>
          <a:p>
            <a:pPr>
              <a:tabLst>
                <a:tab pos="511175" algn="l"/>
              </a:tabLst>
            </a:pPr>
            <a:r>
              <a:rPr lang="en-US" dirty="0" smtClean="0"/>
              <a:t>Madison VA System 		(</a:t>
            </a:r>
            <a:r>
              <a:rPr lang="en-US" dirty="0"/>
              <a:t>608) 256-1901  </a:t>
            </a:r>
          </a:p>
          <a:p>
            <a:pPr marL="0" indent="0">
              <a:buNone/>
              <a:tabLst>
                <a:tab pos="511175" algn="l"/>
              </a:tabLst>
            </a:pPr>
            <a:r>
              <a:rPr lang="en-US" dirty="0"/>
              <a:t>	</a:t>
            </a:r>
            <a:r>
              <a:rPr lang="en-US" dirty="0" smtClean="0"/>
              <a:t>	William</a:t>
            </a:r>
            <a:r>
              <a:rPr lang="en-US" dirty="0"/>
              <a:t> S. Middleton Memorial </a:t>
            </a:r>
            <a:r>
              <a:rPr lang="en-US" dirty="0" smtClean="0"/>
              <a:t>Veterans,    </a:t>
            </a:r>
            <a:r>
              <a:rPr lang="en-US" dirty="0"/>
              <a:t> </a:t>
            </a:r>
            <a:r>
              <a:rPr lang="en-US" dirty="0" smtClean="0"/>
              <a:t>			</a:t>
            </a:r>
            <a:r>
              <a:rPr lang="en-US" dirty="0"/>
              <a:t>2500 Overlook </a:t>
            </a:r>
            <a:r>
              <a:rPr lang="en-US" dirty="0" smtClean="0"/>
              <a:t>Terrace, Madison</a:t>
            </a:r>
            <a:r>
              <a:rPr lang="en-US" dirty="0"/>
              <a:t>, WI   53705   </a:t>
            </a:r>
            <a:r>
              <a:rPr lang="en-US" dirty="0" smtClean="0"/>
              <a:t>	</a:t>
            </a:r>
          </a:p>
          <a:p>
            <a:pPr marL="0" indent="0">
              <a:buNone/>
              <a:tabLst>
                <a:tab pos="511175" algn="l"/>
              </a:tabLst>
            </a:pPr>
            <a:endParaRPr lang="en-US" dirty="0" smtClean="0"/>
          </a:p>
          <a:p>
            <a:pPr>
              <a:tabLst>
                <a:tab pos="511175" algn="l"/>
              </a:tabLst>
            </a:pPr>
            <a:r>
              <a:rPr lang="en-US" dirty="0" smtClean="0"/>
              <a:t>Milwaukee VA System		(414) 384-2000 </a:t>
            </a:r>
          </a:p>
          <a:p>
            <a:pPr marL="0" indent="0">
              <a:buNone/>
            </a:pPr>
            <a:r>
              <a:rPr lang="en-US" dirty="0" smtClean="0"/>
              <a:t>      	Clement </a:t>
            </a:r>
            <a:r>
              <a:rPr lang="en-US" dirty="0"/>
              <a:t>J. </a:t>
            </a:r>
            <a:r>
              <a:rPr lang="en-US" dirty="0" err="1"/>
              <a:t>Zablocki</a:t>
            </a:r>
            <a:r>
              <a:rPr lang="en-US" dirty="0"/>
              <a:t> VA Medical Center</a:t>
            </a:r>
          </a:p>
          <a:p>
            <a:pPr marL="0" indent="0">
              <a:buNone/>
            </a:pPr>
            <a:r>
              <a:rPr lang="en-US" dirty="0" smtClean="0"/>
              <a:t>     	 5000 </a:t>
            </a:r>
            <a:r>
              <a:rPr lang="en-US" dirty="0"/>
              <a:t>W National </a:t>
            </a:r>
            <a:r>
              <a:rPr lang="en-US" dirty="0" smtClean="0"/>
              <a:t>Ave., Milwaukee</a:t>
            </a:r>
            <a:r>
              <a:rPr lang="en-US" dirty="0"/>
              <a:t>, </a:t>
            </a:r>
            <a:r>
              <a:rPr lang="en-US" dirty="0" smtClean="0"/>
              <a:t>WI </a:t>
            </a:r>
          </a:p>
          <a:p>
            <a:pPr marL="0" indent="0">
              <a:buNone/>
            </a:pPr>
            <a:endParaRPr lang="en-US" dirty="0" smtClean="0"/>
          </a:p>
          <a:p>
            <a:r>
              <a:rPr lang="en-US" dirty="0" smtClean="0"/>
              <a:t>Tomah VA System		(608) 372-3971</a:t>
            </a:r>
          </a:p>
          <a:p>
            <a:pPr marL="0" indent="0">
              <a:buNone/>
            </a:pPr>
            <a:r>
              <a:rPr lang="sv-SE" dirty="0" smtClean="0"/>
              <a:t>	Tomah </a:t>
            </a:r>
            <a:r>
              <a:rPr lang="sv-SE" dirty="0"/>
              <a:t>VA Medical Center</a:t>
            </a:r>
          </a:p>
          <a:p>
            <a:pPr marL="0" indent="0">
              <a:buNone/>
            </a:pPr>
            <a:r>
              <a:rPr lang="sv-SE" dirty="0" smtClean="0"/>
              <a:t>	500 </a:t>
            </a:r>
            <a:r>
              <a:rPr lang="sv-SE" dirty="0"/>
              <a:t>E. Veterans </a:t>
            </a:r>
            <a:r>
              <a:rPr lang="sv-SE" dirty="0" smtClean="0"/>
              <a:t>Street, Tomah</a:t>
            </a:r>
            <a:r>
              <a:rPr lang="sv-SE" dirty="0"/>
              <a:t>, WI </a:t>
            </a:r>
            <a:r>
              <a:rPr lang="sv-SE" dirty="0" smtClean="0"/>
              <a:t>54660</a:t>
            </a:r>
            <a:endParaRPr lang="en-US" dirty="0"/>
          </a:p>
        </p:txBody>
      </p:sp>
      <p:sp>
        <p:nvSpPr>
          <p:cNvPr id="4" name="Rectangle 3"/>
          <p:cNvSpPr/>
          <p:nvPr/>
        </p:nvSpPr>
        <p:spPr>
          <a:xfrm>
            <a:off x="3424217" y="3244334"/>
            <a:ext cx="2295565" cy="369332"/>
          </a:xfrm>
          <a:prstGeom prst="rect">
            <a:avLst/>
          </a:prstGeom>
        </p:spPr>
        <p:txBody>
          <a:bodyPr wrap="none">
            <a:spAutoFit/>
          </a:bodyPr>
          <a:lstStyle/>
          <a:p>
            <a:r>
              <a:rPr lang="en-US" dirty="0"/>
              <a:t>2500 Overlook Terrace</a:t>
            </a:r>
          </a:p>
        </p:txBody>
      </p:sp>
      <p:sp>
        <p:nvSpPr>
          <p:cNvPr id="5" name="Rectangle 4"/>
          <p:cNvSpPr/>
          <p:nvPr/>
        </p:nvSpPr>
        <p:spPr>
          <a:xfrm>
            <a:off x="3424217" y="3244334"/>
            <a:ext cx="2295565" cy="369332"/>
          </a:xfrm>
          <a:prstGeom prst="rect">
            <a:avLst/>
          </a:prstGeom>
        </p:spPr>
        <p:txBody>
          <a:bodyPr wrap="none">
            <a:spAutoFit/>
          </a:bodyPr>
          <a:lstStyle/>
          <a:p>
            <a:r>
              <a:rPr lang="en-US" dirty="0"/>
              <a:t>2500 Overlook Terrace</a:t>
            </a:r>
          </a:p>
        </p:txBody>
      </p:sp>
    </p:spTree>
    <p:extLst>
      <p:ext uri="{BB962C8B-B14F-4D97-AF65-F5344CB8AC3E}">
        <p14:creationId xmlns:p14="http://schemas.microsoft.com/office/powerpoint/2010/main" val="230940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MHICM</a:t>
            </a:r>
            <a:r>
              <a:rPr lang="en-US" dirty="0" smtClean="0"/>
              <a:t> RANGE</a:t>
            </a:r>
            <a:endParaRPr lang="en-US" dirty="0"/>
          </a:p>
        </p:txBody>
      </p:sp>
      <p:sp>
        <p:nvSpPr>
          <p:cNvPr id="3" name="Content Placeholder 2"/>
          <p:cNvSpPr>
            <a:spLocks noGrp="1"/>
          </p:cNvSpPr>
          <p:nvPr>
            <p:ph idx="1"/>
          </p:nvPr>
        </p:nvSpPr>
        <p:spPr/>
        <p:txBody>
          <a:bodyPr>
            <a:normAutofit/>
          </a:bodyPr>
          <a:lstStyle/>
          <a:p>
            <a:r>
              <a:rPr lang="en-US" dirty="0" smtClean="0"/>
              <a:t>Program Foundation: 10 Fundamental Components of Recovery</a:t>
            </a:r>
          </a:p>
          <a:p>
            <a:r>
              <a:rPr lang="en-US" dirty="0" smtClean="0"/>
              <a:t>What we do:</a:t>
            </a:r>
          </a:p>
          <a:p>
            <a:pPr lvl="1"/>
            <a:r>
              <a:rPr lang="en-US" dirty="0" smtClean="0"/>
              <a:t>Weekly appointments </a:t>
            </a:r>
          </a:p>
          <a:p>
            <a:pPr lvl="1"/>
            <a:r>
              <a:rPr lang="en-US" dirty="0" smtClean="0"/>
              <a:t>Work together in partnership</a:t>
            </a:r>
          </a:p>
          <a:p>
            <a:pPr lvl="1"/>
            <a:r>
              <a:rPr lang="en-US" dirty="0" smtClean="0"/>
              <a:t>Focus on recovery</a:t>
            </a:r>
            <a:endParaRPr lang="en-US" dirty="0"/>
          </a:p>
        </p:txBody>
      </p:sp>
    </p:spTree>
    <p:extLst>
      <p:ext uri="{BB962C8B-B14F-4D97-AF65-F5344CB8AC3E}">
        <p14:creationId xmlns:p14="http://schemas.microsoft.com/office/powerpoint/2010/main" val="21141178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Resources</a:t>
            </a:r>
            <a:endParaRPr lang="en-US" dirty="0"/>
          </a:p>
        </p:txBody>
      </p:sp>
      <p:sp>
        <p:nvSpPr>
          <p:cNvPr id="3" name="Content Placeholder 2"/>
          <p:cNvSpPr>
            <a:spLocks noGrp="1"/>
          </p:cNvSpPr>
          <p:nvPr>
            <p:ph idx="1"/>
          </p:nvPr>
        </p:nvSpPr>
        <p:spPr/>
        <p:txBody>
          <a:bodyPr>
            <a:normAutofit/>
          </a:bodyPr>
          <a:lstStyle/>
          <a:p>
            <a:pPr marL="457200" lvl="1" indent="-287338">
              <a:buFont typeface="Arial" panose="020B0604020202020204" pitchFamily="34" charset="0"/>
              <a:buChar char="•"/>
              <a:tabLst>
                <a:tab pos="53975" algn="l"/>
              </a:tabLst>
            </a:pPr>
            <a:r>
              <a:rPr lang="en-US" dirty="0" smtClean="0"/>
              <a:t>SAMHSA: Substance Abuse and Mental Health Services Administration -  </a:t>
            </a:r>
            <a:r>
              <a:rPr lang="en-US" dirty="0" smtClean="0">
                <a:hlinkClick r:id="rId2"/>
              </a:rPr>
              <a:t>http</a:t>
            </a:r>
            <a:r>
              <a:rPr lang="en-US" dirty="0">
                <a:hlinkClick r:id="rId2"/>
              </a:rPr>
              <a:t>://www.samhsa.gov</a:t>
            </a:r>
            <a:r>
              <a:rPr lang="en-US" dirty="0" smtClean="0">
                <a:hlinkClick r:id="rId2"/>
              </a:rPr>
              <a:t>/</a:t>
            </a:r>
            <a:endParaRPr lang="en-US" dirty="0" smtClean="0"/>
          </a:p>
          <a:p>
            <a:pPr marL="455613" lvl="1">
              <a:buFont typeface="Arial" panose="020B0604020202020204" pitchFamily="34" charset="0"/>
              <a:buChar char="•"/>
              <a:tabLst>
                <a:tab pos="511175" algn="l"/>
              </a:tabLst>
            </a:pPr>
            <a:r>
              <a:rPr lang="en-US" dirty="0" smtClean="0"/>
              <a:t>NIMH: National Institute of Mental Heath</a:t>
            </a:r>
          </a:p>
          <a:p>
            <a:pPr marL="457200" lvl="1" indent="0">
              <a:buNone/>
              <a:tabLst>
                <a:tab pos="511175" algn="l"/>
              </a:tabLst>
            </a:pPr>
            <a:r>
              <a:rPr lang="en-US" dirty="0">
                <a:hlinkClick r:id="rId3"/>
              </a:rPr>
              <a:t>https://</a:t>
            </a:r>
            <a:r>
              <a:rPr lang="en-US" dirty="0" smtClean="0">
                <a:hlinkClick r:id="rId3"/>
              </a:rPr>
              <a:t>www.nimh.nih.gov/index.shtml</a:t>
            </a:r>
            <a:endParaRPr lang="en-US" dirty="0" smtClean="0"/>
          </a:p>
          <a:p>
            <a:pPr marL="455613" lvl="1">
              <a:buFont typeface="Arial" panose="020B0604020202020204" pitchFamily="34" charset="0"/>
              <a:buChar char="•"/>
              <a:tabLst>
                <a:tab pos="511175" algn="l"/>
              </a:tabLst>
            </a:pPr>
            <a:r>
              <a:rPr lang="en-US" dirty="0" err="1" smtClean="0"/>
              <a:t>NAMIWisconsin</a:t>
            </a:r>
            <a:r>
              <a:rPr lang="en-US" dirty="0"/>
              <a:t>: </a:t>
            </a:r>
            <a:r>
              <a:rPr lang="en-US" dirty="0">
                <a:hlinkClick r:id="rId4"/>
              </a:rPr>
              <a:t>http://www.namiwisconsin.org</a:t>
            </a:r>
            <a:r>
              <a:rPr lang="en-US" dirty="0" smtClean="0">
                <a:hlinkClick r:id="rId4"/>
              </a:rPr>
              <a:t>/</a:t>
            </a:r>
            <a:endParaRPr lang="en-US" dirty="0" smtClean="0"/>
          </a:p>
          <a:p>
            <a:pPr marL="455613" lvl="1">
              <a:buFont typeface="Arial" panose="020B0604020202020204" pitchFamily="34" charset="0"/>
              <a:buChar char="•"/>
              <a:tabLst>
                <a:tab pos="511175" algn="l"/>
              </a:tabLst>
            </a:pPr>
            <a:r>
              <a:rPr lang="en-US" dirty="0" smtClean="0"/>
              <a:t>Make </a:t>
            </a:r>
            <a:r>
              <a:rPr lang="en-US" dirty="0"/>
              <a:t>the </a:t>
            </a:r>
            <a:r>
              <a:rPr lang="en-US" dirty="0" smtClean="0"/>
              <a:t>Connections:  </a:t>
            </a:r>
          </a:p>
          <a:p>
            <a:pPr marL="169863" lvl="1" indent="0">
              <a:buNone/>
              <a:tabLst>
                <a:tab pos="511175" algn="l"/>
              </a:tabLst>
            </a:pPr>
            <a:r>
              <a:rPr lang="en-US" dirty="0"/>
              <a:t>	</a:t>
            </a:r>
            <a:r>
              <a:rPr lang="en-US" dirty="0" smtClean="0"/>
              <a:t>	</a:t>
            </a:r>
            <a:r>
              <a:rPr lang="en-US" dirty="0" smtClean="0">
                <a:hlinkClick r:id="rId5"/>
              </a:rPr>
              <a:t>http</a:t>
            </a:r>
            <a:r>
              <a:rPr lang="en-US" dirty="0">
                <a:hlinkClick r:id="rId5"/>
              </a:rPr>
              <a:t>://maketheconnection.net</a:t>
            </a:r>
            <a:r>
              <a:rPr lang="en-US" dirty="0" smtClean="0">
                <a:hlinkClick r:id="rId5"/>
              </a:rPr>
              <a:t>/</a:t>
            </a:r>
            <a:endParaRPr lang="en-US" dirty="0" smtClean="0"/>
          </a:p>
          <a:p>
            <a:pPr marL="169863" lvl="1" indent="0">
              <a:buNone/>
              <a:tabLst>
                <a:tab pos="511175" algn="l"/>
              </a:tabLst>
            </a:pPr>
            <a:endParaRPr lang="en-US" dirty="0" smtClean="0"/>
          </a:p>
          <a:p>
            <a:pPr lvl="1">
              <a:buFont typeface="Arial" panose="020B0604020202020204" pitchFamily="34" charset="0"/>
              <a:buChar char="•"/>
              <a:tabLst>
                <a:tab pos="511175" algn="l"/>
              </a:tabLst>
            </a:pPr>
            <a:endParaRPr lang="en-US" dirty="0"/>
          </a:p>
        </p:txBody>
      </p:sp>
    </p:spTree>
    <p:extLst>
      <p:ext uri="{BB962C8B-B14F-4D97-AF65-F5344CB8AC3E}">
        <p14:creationId xmlns:p14="http://schemas.microsoft.com/office/powerpoint/2010/main" val="379931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We Serve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t>Diagnosed with a Several Mental Illness (</a:t>
            </a:r>
            <a:r>
              <a:rPr lang="en-US" sz="4000" dirty="0" err="1" smtClean="0"/>
              <a:t>SMI</a:t>
            </a:r>
            <a:r>
              <a:rPr lang="en-US" sz="4000" dirty="0" smtClean="0"/>
              <a:t>)</a:t>
            </a:r>
          </a:p>
          <a:p>
            <a:r>
              <a:rPr lang="en-US" sz="4000" dirty="0" smtClean="0"/>
              <a:t>Schizophrenia</a:t>
            </a:r>
            <a:endParaRPr lang="en-US" sz="4000" dirty="0"/>
          </a:p>
          <a:p>
            <a:r>
              <a:rPr lang="en-US" sz="4000" dirty="0" smtClean="0"/>
              <a:t>Schizoaffective </a:t>
            </a:r>
          </a:p>
          <a:p>
            <a:r>
              <a:rPr lang="en-US" sz="4000" dirty="0" smtClean="0"/>
              <a:t>Bi-Polar Disorder</a:t>
            </a:r>
          </a:p>
          <a:p>
            <a:r>
              <a:rPr lang="en-US" sz="4000" dirty="0" smtClean="0"/>
              <a:t>Major Depressive Disorder w/ Sever Psychosis</a:t>
            </a:r>
            <a:endParaRPr lang="en-US" sz="4000" dirty="0"/>
          </a:p>
          <a:p>
            <a:endParaRPr lang="en-US" sz="4000" dirty="0"/>
          </a:p>
        </p:txBody>
      </p:sp>
    </p:spTree>
    <p:extLst>
      <p:ext uri="{BB962C8B-B14F-4D97-AF65-F5344CB8AC3E}">
        <p14:creationId xmlns:p14="http://schemas.microsoft.com/office/powerpoint/2010/main" val="247526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872" y="1295400"/>
            <a:ext cx="9067800" cy="590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95300" y="152400"/>
            <a:ext cx="8229600" cy="1143000"/>
          </a:xfrm>
        </p:spPr>
        <p:txBody>
          <a:bodyPr/>
          <a:lstStyle/>
          <a:p>
            <a:r>
              <a:rPr lang="en-US" dirty="0" smtClean="0"/>
              <a:t>Scope of Psychosis</a:t>
            </a:r>
            <a:endParaRPr lang="en-US" dirty="0"/>
          </a:p>
        </p:txBody>
      </p:sp>
    </p:spTree>
    <p:extLst>
      <p:ext uri="{BB962C8B-B14F-4D97-AF65-F5344CB8AC3E}">
        <p14:creationId xmlns:p14="http://schemas.microsoft.com/office/powerpoint/2010/main" val="1739224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42"/>
            <a:ext cx="8229600" cy="1143000"/>
          </a:xfrm>
        </p:spPr>
        <p:txBody>
          <a:bodyPr/>
          <a:lstStyle/>
          <a:p>
            <a:r>
              <a:rPr lang="en-US" dirty="0" smtClean="0"/>
              <a:t>Risk Factors</a:t>
            </a:r>
            <a:endParaRPr lang="en-US" dirty="0"/>
          </a:p>
        </p:txBody>
      </p:sp>
      <p:sp>
        <p:nvSpPr>
          <p:cNvPr id="3" name="Content Placeholder 2"/>
          <p:cNvSpPr>
            <a:spLocks noGrp="1"/>
          </p:cNvSpPr>
          <p:nvPr>
            <p:ph idx="1"/>
          </p:nvPr>
        </p:nvSpPr>
        <p:spPr>
          <a:xfrm>
            <a:off x="457200" y="1066800"/>
            <a:ext cx="8229600" cy="4906963"/>
          </a:xfrm>
        </p:spPr>
        <p:txBody>
          <a:bodyPr>
            <a:normAutofit/>
          </a:bodyPr>
          <a:lstStyle/>
          <a:p>
            <a:r>
              <a:rPr lang="en-US" dirty="0" smtClean="0"/>
              <a:t>Psychosis may affect persons of all types regardless of age, gender, race, and/or ethnicity</a:t>
            </a:r>
          </a:p>
          <a:p>
            <a:r>
              <a:rPr lang="en-US" dirty="0" smtClean="0"/>
              <a:t>Individual risk factors (dependent on the diagnosis)</a:t>
            </a:r>
          </a:p>
          <a:p>
            <a:r>
              <a:rPr lang="en-US" dirty="0" smtClean="0"/>
              <a:t>Familial and genetic factors: many psychotic disorders</a:t>
            </a:r>
          </a:p>
          <a:p>
            <a:r>
              <a:rPr lang="en-US" dirty="0" smtClean="0"/>
              <a:t>Impaired physical and/or mental health</a:t>
            </a:r>
          </a:p>
          <a:p>
            <a:endParaRPr lang="en-US" dirty="0" smtClean="0"/>
          </a:p>
        </p:txBody>
      </p:sp>
    </p:spTree>
    <p:extLst>
      <p:ext uri="{BB962C8B-B14F-4D97-AF65-F5344CB8AC3E}">
        <p14:creationId xmlns:p14="http://schemas.microsoft.com/office/powerpoint/2010/main" val="357485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Risk Factors continued…..</a:t>
            </a:r>
            <a:endParaRPr lang="en-US" sz="3600" dirty="0"/>
          </a:p>
        </p:txBody>
      </p:sp>
      <p:sp>
        <p:nvSpPr>
          <p:cNvPr id="5" name="Content Placeholder 4"/>
          <p:cNvSpPr>
            <a:spLocks noGrp="1"/>
          </p:cNvSpPr>
          <p:nvPr>
            <p:ph idx="1"/>
          </p:nvPr>
        </p:nvSpPr>
        <p:spPr/>
        <p:txBody>
          <a:bodyPr>
            <a:normAutofit/>
          </a:bodyPr>
          <a:lstStyle/>
          <a:p>
            <a:pPr marL="341313" indent="-287338"/>
            <a:r>
              <a:rPr lang="en-US" dirty="0" smtClean="0"/>
              <a:t>Substance or alcohol abuse</a:t>
            </a:r>
          </a:p>
          <a:p>
            <a:pPr marL="341313" indent="-287338"/>
            <a:r>
              <a:rPr lang="en-US" dirty="0" smtClean="0"/>
              <a:t>Stress intolerance</a:t>
            </a:r>
          </a:p>
          <a:p>
            <a:pPr marL="341313" indent="-287338"/>
            <a:r>
              <a:rPr lang="en-US" dirty="0" smtClean="0"/>
              <a:t>Ineffective coping</a:t>
            </a:r>
          </a:p>
          <a:p>
            <a:pPr marL="514350" indent="-514350">
              <a:buAutoNum type="alphaUcPeriod"/>
            </a:pPr>
            <a:endParaRPr lang="en-US" dirty="0"/>
          </a:p>
        </p:txBody>
      </p:sp>
    </p:spTree>
    <p:extLst>
      <p:ext uri="{BB962C8B-B14F-4D97-AF65-F5344CB8AC3E}">
        <p14:creationId xmlns:p14="http://schemas.microsoft.com/office/powerpoint/2010/main" val="96203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Psychosis</a:t>
            </a:r>
            <a:endParaRPr lang="en-US" dirty="0"/>
          </a:p>
        </p:txBody>
      </p:sp>
      <p:sp>
        <p:nvSpPr>
          <p:cNvPr id="3" name="Content Placeholder 2"/>
          <p:cNvSpPr>
            <a:spLocks noGrp="1"/>
          </p:cNvSpPr>
          <p:nvPr>
            <p:ph idx="1"/>
          </p:nvPr>
        </p:nvSpPr>
        <p:spPr>
          <a:xfrm>
            <a:off x="304799" y="1447800"/>
            <a:ext cx="8812619" cy="5029200"/>
          </a:xfrm>
        </p:spPr>
        <p:txBody>
          <a:bodyPr>
            <a:normAutofit/>
          </a:bodyPr>
          <a:lstStyle/>
          <a:p>
            <a:r>
              <a:rPr lang="en-US" dirty="0" smtClean="0"/>
              <a:t>Depends on internal factors such as loss, trauma, pain and environment.</a:t>
            </a:r>
          </a:p>
          <a:p>
            <a:r>
              <a:rPr lang="en-US" dirty="0" smtClean="0"/>
              <a:t>In many cases, psychosis is reversible and there are no residual effects</a:t>
            </a:r>
          </a:p>
          <a:p>
            <a:r>
              <a:rPr lang="en-US" dirty="0" smtClean="0"/>
              <a:t>Problems with daily activities</a:t>
            </a:r>
          </a:p>
          <a:p>
            <a:r>
              <a:rPr lang="en-US" dirty="0" smtClean="0"/>
              <a:t>Cognitive Dysfunction</a:t>
            </a:r>
          </a:p>
          <a:p>
            <a:r>
              <a:rPr lang="en-US" dirty="0" smtClean="0"/>
              <a:t>Impairment in personal, social, and/or occupational function</a:t>
            </a:r>
          </a:p>
          <a:p>
            <a:r>
              <a:rPr lang="en-US" dirty="0" smtClean="0"/>
              <a:t>Risk for violence to self/and or others</a:t>
            </a:r>
            <a:endParaRPr lang="en-US" dirty="0"/>
          </a:p>
        </p:txBody>
      </p:sp>
    </p:spTree>
    <p:extLst>
      <p:ext uri="{BB962C8B-B14F-4D97-AF65-F5344CB8AC3E}">
        <p14:creationId xmlns:p14="http://schemas.microsoft.com/office/powerpoint/2010/main" val="465046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Chronic Psychosis</a:t>
            </a:r>
            <a:endParaRPr lang="en-US" dirty="0"/>
          </a:p>
        </p:txBody>
      </p:sp>
      <p:sp>
        <p:nvSpPr>
          <p:cNvPr id="4" name="Content Placeholder 3"/>
          <p:cNvSpPr>
            <a:spLocks noGrp="1"/>
          </p:cNvSpPr>
          <p:nvPr>
            <p:ph idx="1"/>
          </p:nvPr>
        </p:nvSpPr>
        <p:spPr/>
        <p:txBody>
          <a:bodyPr>
            <a:normAutofit/>
          </a:bodyPr>
          <a:lstStyle/>
          <a:p>
            <a:r>
              <a:rPr lang="en-US" dirty="0" smtClean="0"/>
              <a:t>Dependent on internal factors</a:t>
            </a:r>
          </a:p>
          <a:p>
            <a:r>
              <a:rPr lang="en-US" dirty="0" smtClean="0"/>
              <a:t>High rates of recidivism, homelessness, incarceration, joblessness, and long term disability</a:t>
            </a:r>
          </a:p>
          <a:p>
            <a:r>
              <a:rPr lang="en-US" dirty="0" smtClean="0"/>
              <a:t>Danger to self and/or others </a:t>
            </a:r>
          </a:p>
          <a:p>
            <a:r>
              <a:rPr lang="en-US" dirty="0" smtClean="0"/>
              <a:t>Premature mortality</a:t>
            </a:r>
          </a:p>
          <a:p>
            <a:r>
              <a:rPr lang="en-US" dirty="0" smtClean="0"/>
              <a:t>Costly to family and society</a:t>
            </a:r>
            <a:endParaRPr lang="en-US" dirty="0"/>
          </a:p>
        </p:txBody>
      </p:sp>
    </p:spTree>
    <p:extLst>
      <p:ext uri="{BB962C8B-B14F-4D97-AF65-F5344CB8AC3E}">
        <p14:creationId xmlns:p14="http://schemas.microsoft.com/office/powerpoint/2010/main" val="4291217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A8F8BEEF9F5A943984314B33BAED9E2" ma:contentTypeVersion="3" ma:contentTypeDescription="Create a new document." ma:contentTypeScope="" ma:versionID="6d8424f3a315cc0c71efd3d1585cb4aa">
  <xsd:schema xmlns:xsd="http://www.w3.org/2001/XMLSchema" xmlns:xs="http://www.w3.org/2001/XMLSchema" xmlns:p="http://schemas.microsoft.com/office/2006/metadata/properties" xmlns:ns1="http://schemas.microsoft.com/sharepoint/v3" xmlns:ns2="bb65cc95-6d4e-4879-a879-9838761499af" xmlns:ns3="c958fb03-f876-4f0c-bcc0-cea7335ef6e5" targetNamespace="http://schemas.microsoft.com/office/2006/metadata/properties" ma:root="true" ma:fieldsID="09d8ffd9f38442d7771bb2bb05e13775" ns1:_="" ns2:_="" ns3:_="">
    <xsd:import namespace="http://schemas.microsoft.com/sharepoint/v3"/>
    <xsd:import namespace="bb65cc95-6d4e-4879-a879-9838761499af"/>
    <xsd:import namespace="c958fb03-f876-4f0c-bcc0-cea7335ef6e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58fb03-f876-4f0c-bcc0-cea7335ef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5F2BA3-F899-4815-93F3-B24863228810}"/>
</file>

<file path=customXml/itemProps2.xml><?xml version="1.0" encoding="utf-8"?>
<ds:datastoreItem xmlns:ds="http://schemas.openxmlformats.org/officeDocument/2006/customXml" ds:itemID="{B5678DD0-8C2E-417B-ACEC-610B10BA5A6D}"/>
</file>

<file path=customXml/itemProps3.xml><?xml version="1.0" encoding="utf-8"?>
<ds:datastoreItem xmlns:ds="http://schemas.openxmlformats.org/officeDocument/2006/customXml" ds:itemID="{82FE738B-2934-4307-9908-94D14ECA512A}"/>
</file>

<file path=customXml/itemProps4.xml><?xml version="1.0" encoding="utf-8"?>
<ds:datastoreItem xmlns:ds="http://schemas.openxmlformats.org/officeDocument/2006/customXml" ds:itemID="{A2AAB8E0-99A9-44B3-B787-534C3B07E0E0}"/>
</file>

<file path=docProps/app.xml><?xml version="1.0" encoding="utf-8"?>
<Properties xmlns="http://schemas.openxmlformats.org/officeDocument/2006/extended-properties" xmlns:vt="http://schemas.openxmlformats.org/officeDocument/2006/docPropsVTypes">
  <TotalTime>4060</TotalTime>
  <Words>729</Words>
  <Application>Microsoft Office PowerPoint</Application>
  <PresentationFormat>On-screen Show (4:3)</PresentationFormat>
  <Paragraphs>179</Paragraphs>
  <Slides>30</Slides>
  <Notes>7</Notes>
  <HiddenSlides>0</HiddenSlides>
  <MMClips>1</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Mental Health Awareness Education Summit January 23, 2016</vt:lpstr>
      <vt:lpstr>MHICM RANGE</vt:lpstr>
      <vt:lpstr>MHICM RANGE</vt:lpstr>
      <vt:lpstr>Veterans We Serve</vt:lpstr>
      <vt:lpstr>Scope of Psychosis</vt:lpstr>
      <vt:lpstr>Risk Factors</vt:lpstr>
      <vt:lpstr>Risk Factors continued…..</vt:lpstr>
      <vt:lpstr>Acute Psychosis</vt:lpstr>
      <vt:lpstr>Chronic Psychosis</vt:lpstr>
      <vt:lpstr>Schizophrenia</vt:lpstr>
      <vt:lpstr>PowerPoint Presentation</vt:lpstr>
      <vt:lpstr>PowerPoint Presentation</vt:lpstr>
      <vt:lpstr>Positive Symptoms of Schizophrenia</vt:lpstr>
      <vt:lpstr>Negative Symptoms of Schizophrenia</vt:lpstr>
      <vt:lpstr>PowerPoint Presentation</vt:lpstr>
      <vt:lpstr>Treatment Helps Mindy Manage Schizophrenia</vt:lpstr>
      <vt:lpstr>Schizoaffective</vt:lpstr>
      <vt:lpstr>Positive Symptoms of Schizoaffective</vt:lpstr>
      <vt:lpstr>Negative Symptoms of Schizophrenia</vt:lpstr>
      <vt:lpstr>Bipolar Disorder</vt:lpstr>
      <vt:lpstr>Type I</vt:lpstr>
      <vt:lpstr>Type II</vt:lpstr>
      <vt:lpstr>Type II cont’d</vt:lpstr>
      <vt:lpstr>Signs and Symptoms</vt:lpstr>
      <vt:lpstr>PowerPoint Presentation</vt:lpstr>
      <vt:lpstr>Community Activity</vt:lpstr>
      <vt:lpstr>Community Activity</vt:lpstr>
      <vt:lpstr>PowerPoint Presentation</vt:lpstr>
      <vt:lpstr>VA RESOURCES</vt:lpstr>
      <vt:lpstr>Community 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Breana</dc:creator>
  <cp:lastModifiedBy>Nikolai, Amber</cp:lastModifiedBy>
  <cp:revision>119</cp:revision>
  <dcterms:created xsi:type="dcterms:W3CDTF">2014-07-23T22:56:10Z</dcterms:created>
  <dcterms:modified xsi:type="dcterms:W3CDTF">2016-01-21T21:04:11Z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0x0101004A8F8BEEF9F5A943984314B33BAED9E2</vt:lpwstr>
  </property>
</Properties>
</file>